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sldIdLst>
    <p:sldId id="257" r:id="rId2"/>
  </p:sldIdLst>
  <p:sldSz cx="25203150" cy="36004500"/>
  <p:notesSz cx="6858000" cy="9144000"/>
  <p:defaultTextStyle>
    <a:defPPr>
      <a:defRPr lang="tr-TR"/>
    </a:defPPr>
    <a:lvl1pPr algn="just" rtl="0" fontAlgn="base">
      <a:spcBef>
        <a:spcPct val="0"/>
      </a:spcBef>
      <a:spcAft>
        <a:spcPct val="0"/>
      </a:spcAft>
      <a:defRPr sz="2300" kern="1200">
        <a:solidFill>
          <a:srgbClr val="000000"/>
        </a:solidFill>
        <a:latin typeface="Verdana" panose="020B0604030504040204" pitchFamily="34" charset="0"/>
        <a:ea typeface="+mn-ea"/>
        <a:cs typeface="+mn-cs"/>
      </a:defRPr>
    </a:lvl1pPr>
    <a:lvl2pPr marL="455613" indent="1588" algn="just" rtl="0" fontAlgn="base">
      <a:spcBef>
        <a:spcPct val="0"/>
      </a:spcBef>
      <a:spcAft>
        <a:spcPct val="0"/>
      </a:spcAft>
      <a:defRPr sz="2300" kern="1200">
        <a:solidFill>
          <a:srgbClr val="000000"/>
        </a:solidFill>
        <a:latin typeface="Verdana" panose="020B0604030504040204" pitchFamily="34" charset="0"/>
        <a:ea typeface="+mn-ea"/>
        <a:cs typeface="+mn-cs"/>
      </a:defRPr>
    </a:lvl2pPr>
    <a:lvl3pPr marL="912813" indent="1588" algn="just" rtl="0" fontAlgn="base">
      <a:spcBef>
        <a:spcPct val="0"/>
      </a:spcBef>
      <a:spcAft>
        <a:spcPct val="0"/>
      </a:spcAft>
      <a:defRPr sz="2300" kern="1200">
        <a:solidFill>
          <a:srgbClr val="000000"/>
        </a:solidFill>
        <a:latin typeface="Verdana" panose="020B0604030504040204" pitchFamily="34" charset="0"/>
        <a:ea typeface="+mn-ea"/>
        <a:cs typeface="+mn-cs"/>
      </a:defRPr>
    </a:lvl3pPr>
    <a:lvl4pPr marL="1370013" indent="1588" algn="just" rtl="0" fontAlgn="base">
      <a:spcBef>
        <a:spcPct val="0"/>
      </a:spcBef>
      <a:spcAft>
        <a:spcPct val="0"/>
      </a:spcAft>
      <a:defRPr sz="2300" kern="1200">
        <a:solidFill>
          <a:srgbClr val="000000"/>
        </a:solidFill>
        <a:latin typeface="Verdana" panose="020B0604030504040204" pitchFamily="34" charset="0"/>
        <a:ea typeface="+mn-ea"/>
        <a:cs typeface="+mn-cs"/>
      </a:defRPr>
    </a:lvl4pPr>
    <a:lvl5pPr marL="1827213" indent="1588" algn="just" rtl="0" fontAlgn="base">
      <a:spcBef>
        <a:spcPct val="0"/>
      </a:spcBef>
      <a:spcAft>
        <a:spcPct val="0"/>
      </a:spcAft>
      <a:defRPr sz="2300" kern="1200">
        <a:solidFill>
          <a:srgbClr val="000000"/>
        </a:solidFill>
        <a:latin typeface="Verdana" panose="020B0604030504040204" pitchFamily="34" charset="0"/>
        <a:ea typeface="+mn-ea"/>
        <a:cs typeface="+mn-cs"/>
      </a:defRPr>
    </a:lvl5pPr>
    <a:lvl6pPr marL="2286000" algn="l" defTabSz="914400" rtl="0" eaLnBrk="1" latinLnBrk="0" hangingPunct="1">
      <a:defRPr sz="2300" kern="1200">
        <a:solidFill>
          <a:srgbClr val="000000"/>
        </a:solidFill>
        <a:latin typeface="Verdana" panose="020B0604030504040204" pitchFamily="34" charset="0"/>
        <a:ea typeface="+mn-ea"/>
        <a:cs typeface="+mn-cs"/>
      </a:defRPr>
    </a:lvl6pPr>
    <a:lvl7pPr marL="2743200" algn="l" defTabSz="914400" rtl="0" eaLnBrk="1" latinLnBrk="0" hangingPunct="1">
      <a:defRPr sz="2300" kern="1200">
        <a:solidFill>
          <a:srgbClr val="000000"/>
        </a:solidFill>
        <a:latin typeface="Verdana" panose="020B0604030504040204" pitchFamily="34" charset="0"/>
        <a:ea typeface="+mn-ea"/>
        <a:cs typeface="+mn-cs"/>
      </a:defRPr>
    </a:lvl7pPr>
    <a:lvl8pPr marL="3200400" algn="l" defTabSz="914400" rtl="0" eaLnBrk="1" latinLnBrk="0" hangingPunct="1">
      <a:defRPr sz="2300" kern="1200">
        <a:solidFill>
          <a:srgbClr val="000000"/>
        </a:solidFill>
        <a:latin typeface="Verdana" panose="020B0604030504040204" pitchFamily="34" charset="0"/>
        <a:ea typeface="+mn-ea"/>
        <a:cs typeface="+mn-cs"/>
      </a:defRPr>
    </a:lvl8pPr>
    <a:lvl9pPr marL="3657600" algn="l" defTabSz="914400" rtl="0" eaLnBrk="1" latinLnBrk="0" hangingPunct="1">
      <a:defRPr sz="2300" kern="1200">
        <a:solidFill>
          <a:srgbClr val="000000"/>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53" autoAdjust="0"/>
    <p:restoredTop sz="94494" autoAdjust="0"/>
  </p:normalViewPr>
  <p:slideViewPr>
    <p:cSldViewPr>
      <p:cViewPr>
        <p:scale>
          <a:sx n="33" d="100"/>
          <a:sy n="33" d="100"/>
        </p:scale>
        <p:origin x="2886" y="48"/>
      </p:cViewPr>
      <p:guideLst>
        <p:guide orient="horz" pos="11340"/>
        <p:guide pos="793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7"/>
          <p:cNvSpPr/>
          <p:nvPr/>
        </p:nvSpPr>
        <p:spPr>
          <a:xfrm>
            <a:off x="2141538" y="0"/>
            <a:ext cx="20793075" cy="1600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5" name="Rectangle 6"/>
          <p:cNvSpPr/>
          <p:nvPr/>
        </p:nvSpPr>
        <p:spPr>
          <a:xfrm>
            <a:off x="2141538" y="32404050"/>
            <a:ext cx="20793075" cy="144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2" name="Title 1"/>
          <p:cNvSpPr>
            <a:spLocks noGrp="1"/>
          </p:cNvSpPr>
          <p:nvPr>
            <p:ph type="ctrTitle"/>
          </p:nvPr>
        </p:nvSpPr>
        <p:spPr>
          <a:xfrm>
            <a:off x="2100262" y="16802100"/>
            <a:ext cx="20792599" cy="8001000"/>
          </a:xfrm>
        </p:spPr>
        <p:txBody>
          <a:bodyPr>
            <a:noAutofit/>
          </a:bodyPr>
          <a:lstStyle>
            <a:lvl1pPr>
              <a:defRPr sz="30600"/>
            </a:lvl1pPr>
          </a:lstStyle>
          <a:p>
            <a:r>
              <a:rPr lang="tr-TR" smtClean="0"/>
              <a:t>Asıl başlık stili için tıklatın</a:t>
            </a:r>
            <a:endParaRPr lang="en-US" dirty="0"/>
          </a:p>
        </p:txBody>
      </p:sp>
      <p:sp>
        <p:nvSpPr>
          <p:cNvPr id="3" name="Subtitle 2"/>
          <p:cNvSpPr>
            <a:spLocks noGrp="1"/>
          </p:cNvSpPr>
          <p:nvPr>
            <p:ph type="subTitle" idx="1"/>
          </p:nvPr>
        </p:nvSpPr>
        <p:spPr>
          <a:xfrm>
            <a:off x="2100262" y="24803100"/>
            <a:ext cx="18902363" cy="5200650"/>
          </a:xfrm>
        </p:spPr>
        <p:txBody>
          <a:bodyPr anchor="t">
            <a:normAutofit/>
          </a:bodyPr>
          <a:lstStyle>
            <a:lvl1pPr marL="0" indent="0" algn="l">
              <a:buNone/>
              <a:defRPr sz="10700">
                <a:solidFill>
                  <a:schemeClr val="tx2"/>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6" name="Date Placeholder 3"/>
          <p:cNvSpPr>
            <a:spLocks noGrp="1"/>
          </p:cNvSpPr>
          <p:nvPr>
            <p:ph type="dt" sz="half" idx="10"/>
          </p:nvPr>
        </p:nvSpPr>
        <p:spPr/>
        <p:txBody>
          <a:bodyPr/>
          <a:lstStyle>
            <a:lvl1pPr>
              <a:defRPr/>
            </a:lvl1pPr>
          </a:lstStyle>
          <a:p>
            <a:pPr>
              <a:defRPr/>
            </a:pPr>
            <a:endParaRPr lang="tr-TR" altLang="tr-TR"/>
          </a:p>
        </p:txBody>
      </p:sp>
      <p:sp>
        <p:nvSpPr>
          <p:cNvPr id="7" name="Footer Placeholder 4"/>
          <p:cNvSpPr>
            <a:spLocks noGrp="1"/>
          </p:cNvSpPr>
          <p:nvPr>
            <p:ph type="ftr" sz="quarter" idx="11"/>
          </p:nvPr>
        </p:nvSpPr>
        <p:spPr/>
        <p:txBody>
          <a:bodyPr/>
          <a:lstStyle>
            <a:lvl1pPr>
              <a:defRPr/>
            </a:lvl1pPr>
          </a:lstStyle>
          <a:p>
            <a:pPr>
              <a:defRPr/>
            </a:pPr>
            <a:endParaRPr lang="tr-TR" altLang="tr-TR"/>
          </a:p>
        </p:txBody>
      </p:sp>
      <p:sp>
        <p:nvSpPr>
          <p:cNvPr id="8" name="Slide Number Placeholder 5"/>
          <p:cNvSpPr>
            <a:spLocks noGrp="1"/>
          </p:cNvSpPr>
          <p:nvPr>
            <p:ph type="sldNum" sz="quarter" idx="12"/>
          </p:nvPr>
        </p:nvSpPr>
        <p:spPr/>
        <p:txBody>
          <a:bodyPr/>
          <a:lstStyle>
            <a:lvl1pPr>
              <a:defRPr/>
            </a:lvl1pPr>
          </a:lstStyle>
          <a:p>
            <a:fld id="{66D0CEE7-4E6B-4555-B34F-8E4F6069DDAE}" type="slidenum">
              <a:rPr lang="tr-TR" altLang="tr-TR"/>
              <a:pPr/>
              <a:t>‹#›</a:t>
            </a:fld>
            <a:endParaRPr lang="tr-TR" altLang="tr-TR"/>
          </a:p>
        </p:txBody>
      </p:sp>
    </p:spTree>
    <p:extLst>
      <p:ext uri="{BB962C8B-B14F-4D97-AF65-F5344CB8AC3E}">
        <p14:creationId xmlns:p14="http://schemas.microsoft.com/office/powerpoint/2010/main" val="485463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20315" y="3600450"/>
            <a:ext cx="19952494" cy="2040255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ltLang="tr-TR"/>
          </a:p>
        </p:txBody>
      </p:sp>
      <p:sp>
        <p:nvSpPr>
          <p:cNvPr id="5" name="Footer Placeholder 4"/>
          <p:cNvSpPr>
            <a:spLocks noGrp="1"/>
          </p:cNvSpPr>
          <p:nvPr>
            <p:ph type="ftr" sz="quarter" idx="11"/>
          </p:nvPr>
        </p:nvSpPr>
        <p:spPr/>
        <p:txBody>
          <a:bodyPr/>
          <a:lstStyle>
            <a:lvl1pPr>
              <a:defRPr/>
            </a:lvl1pPr>
          </a:lstStyle>
          <a:p>
            <a:pPr>
              <a:defRPr/>
            </a:pPr>
            <a:endParaRPr lang="tr-TR" altLang="tr-TR"/>
          </a:p>
        </p:txBody>
      </p:sp>
      <p:sp>
        <p:nvSpPr>
          <p:cNvPr id="6" name="Slide Number Placeholder 5"/>
          <p:cNvSpPr>
            <a:spLocks noGrp="1"/>
          </p:cNvSpPr>
          <p:nvPr>
            <p:ph type="sldNum" sz="quarter" idx="12"/>
          </p:nvPr>
        </p:nvSpPr>
        <p:spPr/>
        <p:txBody>
          <a:bodyPr/>
          <a:lstStyle>
            <a:lvl1pPr>
              <a:defRPr/>
            </a:lvl1pPr>
          </a:lstStyle>
          <a:p>
            <a:fld id="{34A52E5A-E496-4970-96F1-0F0B9405E9C4}" type="slidenum">
              <a:rPr lang="tr-TR" altLang="tr-TR"/>
              <a:pPr/>
              <a:t>‹#›</a:t>
            </a:fld>
            <a:endParaRPr lang="tr-TR" altLang="tr-TR"/>
          </a:p>
        </p:txBody>
      </p:sp>
    </p:spTree>
    <p:extLst>
      <p:ext uri="{BB962C8B-B14F-4D97-AF65-F5344CB8AC3E}">
        <p14:creationId xmlns:p14="http://schemas.microsoft.com/office/powerpoint/2010/main" val="183166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263" y="3600458"/>
            <a:ext cx="5040630" cy="2840354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140892" y="3600455"/>
            <a:ext cx="15751969" cy="256032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ltLang="tr-TR"/>
          </a:p>
        </p:txBody>
      </p:sp>
      <p:sp>
        <p:nvSpPr>
          <p:cNvPr id="5" name="Footer Placeholder 4"/>
          <p:cNvSpPr>
            <a:spLocks noGrp="1"/>
          </p:cNvSpPr>
          <p:nvPr>
            <p:ph type="ftr" sz="quarter" idx="11"/>
          </p:nvPr>
        </p:nvSpPr>
        <p:spPr/>
        <p:txBody>
          <a:bodyPr/>
          <a:lstStyle>
            <a:lvl1pPr>
              <a:defRPr/>
            </a:lvl1pPr>
          </a:lstStyle>
          <a:p>
            <a:pPr>
              <a:defRPr/>
            </a:pPr>
            <a:endParaRPr lang="tr-TR" altLang="tr-TR"/>
          </a:p>
        </p:txBody>
      </p:sp>
      <p:sp>
        <p:nvSpPr>
          <p:cNvPr id="6" name="Slide Number Placeholder 5"/>
          <p:cNvSpPr>
            <a:spLocks noGrp="1"/>
          </p:cNvSpPr>
          <p:nvPr>
            <p:ph type="sldNum" sz="quarter" idx="12"/>
          </p:nvPr>
        </p:nvSpPr>
        <p:spPr/>
        <p:txBody>
          <a:bodyPr/>
          <a:lstStyle>
            <a:lvl1pPr>
              <a:defRPr/>
            </a:lvl1pPr>
          </a:lstStyle>
          <a:p>
            <a:fld id="{8250CE9E-8AE7-4F53-A912-C02685A6550D}" type="slidenum">
              <a:rPr lang="tr-TR" altLang="tr-TR"/>
              <a:pPr/>
              <a:t>‹#›</a:t>
            </a:fld>
            <a:endParaRPr lang="tr-TR" altLang="tr-TR"/>
          </a:p>
        </p:txBody>
      </p:sp>
    </p:spTree>
    <p:extLst>
      <p:ext uri="{BB962C8B-B14F-4D97-AF65-F5344CB8AC3E}">
        <p14:creationId xmlns:p14="http://schemas.microsoft.com/office/powerpoint/2010/main" val="204627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endParaRPr lang="tr-TR" altLang="tr-TR"/>
          </a:p>
        </p:txBody>
      </p:sp>
      <p:sp>
        <p:nvSpPr>
          <p:cNvPr id="5" name="Footer Placeholder 4"/>
          <p:cNvSpPr>
            <a:spLocks noGrp="1"/>
          </p:cNvSpPr>
          <p:nvPr>
            <p:ph type="ftr" sz="quarter" idx="11"/>
          </p:nvPr>
        </p:nvSpPr>
        <p:spPr/>
        <p:txBody>
          <a:bodyPr/>
          <a:lstStyle>
            <a:lvl1pPr>
              <a:defRPr/>
            </a:lvl1pPr>
          </a:lstStyle>
          <a:p>
            <a:pPr>
              <a:defRPr/>
            </a:pPr>
            <a:endParaRPr lang="tr-TR" altLang="tr-TR"/>
          </a:p>
        </p:txBody>
      </p:sp>
      <p:sp>
        <p:nvSpPr>
          <p:cNvPr id="6" name="Slide Number Placeholder 5"/>
          <p:cNvSpPr>
            <a:spLocks noGrp="1"/>
          </p:cNvSpPr>
          <p:nvPr>
            <p:ph type="sldNum" sz="quarter" idx="12"/>
          </p:nvPr>
        </p:nvSpPr>
        <p:spPr/>
        <p:txBody>
          <a:bodyPr/>
          <a:lstStyle>
            <a:lvl1pPr>
              <a:defRPr/>
            </a:lvl1pPr>
          </a:lstStyle>
          <a:p>
            <a:fld id="{CD039509-C81E-4F4F-912E-7C5A883D30FD}" type="slidenum">
              <a:rPr lang="tr-TR" altLang="tr-TR"/>
              <a:pPr/>
              <a:t>‹#›</a:t>
            </a:fld>
            <a:endParaRPr lang="tr-TR" altLang="tr-TR"/>
          </a:p>
        </p:txBody>
      </p:sp>
    </p:spTree>
    <p:extLst>
      <p:ext uri="{BB962C8B-B14F-4D97-AF65-F5344CB8AC3E}">
        <p14:creationId xmlns:p14="http://schemas.microsoft.com/office/powerpoint/2010/main" val="24711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ectangle 6"/>
          <p:cNvSpPr/>
          <p:nvPr/>
        </p:nvSpPr>
        <p:spPr>
          <a:xfrm>
            <a:off x="2141538" y="0"/>
            <a:ext cx="20793075" cy="1600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5" name="Rectangle 7"/>
          <p:cNvSpPr/>
          <p:nvPr/>
        </p:nvSpPr>
        <p:spPr>
          <a:xfrm>
            <a:off x="2141538" y="32404050"/>
            <a:ext cx="20793075" cy="144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2" name="Title 1"/>
          <p:cNvSpPr>
            <a:spLocks noGrp="1"/>
          </p:cNvSpPr>
          <p:nvPr>
            <p:ph type="title"/>
          </p:nvPr>
        </p:nvSpPr>
        <p:spPr>
          <a:xfrm>
            <a:off x="2100262" y="17202150"/>
            <a:ext cx="20792599" cy="8801100"/>
          </a:xfrm>
        </p:spPr>
        <p:txBody>
          <a:bodyPr/>
          <a:lstStyle>
            <a:lvl1pPr algn="l">
              <a:defRPr sz="207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2100262" y="26003250"/>
            <a:ext cx="18902363" cy="4800600"/>
          </a:xfrm>
        </p:spPr>
        <p:txBody>
          <a:bodyPr anchor="t">
            <a:normAutofit/>
          </a:bodyPr>
          <a:lstStyle>
            <a:lvl1pPr marL="0" indent="0">
              <a:buNone/>
              <a:defRPr sz="10700">
                <a:solidFill>
                  <a:schemeClr val="tx2"/>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0"/>
          </p:nvPr>
        </p:nvSpPr>
        <p:spPr/>
        <p:txBody>
          <a:bodyPr/>
          <a:lstStyle>
            <a:lvl1pPr>
              <a:defRPr/>
            </a:lvl1pPr>
          </a:lstStyle>
          <a:p>
            <a:pPr>
              <a:defRPr/>
            </a:pPr>
            <a:endParaRPr lang="tr-TR" altLang="tr-TR"/>
          </a:p>
        </p:txBody>
      </p:sp>
      <p:sp>
        <p:nvSpPr>
          <p:cNvPr id="7" name="Footer Placeholder 4"/>
          <p:cNvSpPr>
            <a:spLocks noGrp="1"/>
          </p:cNvSpPr>
          <p:nvPr>
            <p:ph type="ftr" sz="quarter" idx="11"/>
          </p:nvPr>
        </p:nvSpPr>
        <p:spPr/>
        <p:txBody>
          <a:bodyPr/>
          <a:lstStyle>
            <a:lvl1pPr>
              <a:defRPr/>
            </a:lvl1pPr>
          </a:lstStyle>
          <a:p>
            <a:pPr>
              <a:defRPr/>
            </a:pPr>
            <a:endParaRPr lang="tr-TR" altLang="tr-TR"/>
          </a:p>
        </p:txBody>
      </p:sp>
      <p:sp>
        <p:nvSpPr>
          <p:cNvPr id="8" name="Slide Number Placeholder 5"/>
          <p:cNvSpPr>
            <a:spLocks noGrp="1"/>
          </p:cNvSpPr>
          <p:nvPr>
            <p:ph type="sldNum" sz="quarter" idx="12"/>
          </p:nvPr>
        </p:nvSpPr>
        <p:spPr/>
        <p:txBody>
          <a:bodyPr/>
          <a:lstStyle>
            <a:lvl1pPr>
              <a:defRPr/>
            </a:lvl1pPr>
          </a:lstStyle>
          <a:p>
            <a:fld id="{B547D584-F700-4F66-B402-A97E1CEB9726}" type="slidenum">
              <a:rPr lang="tr-TR" altLang="tr-TR"/>
              <a:pPr/>
              <a:t>‹#›</a:t>
            </a:fld>
            <a:endParaRPr lang="tr-TR" altLang="tr-TR"/>
          </a:p>
        </p:txBody>
      </p:sp>
    </p:spTree>
    <p:extLst>
      <p:ext uri="{BB962C8B-B14F-4D97-AF65-F5344CB8AC3E}">
        <p14:creationId xmlns:p14="http://schemas.microsoft.com/office/powerpoint/2010/main" val="96667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2100263" y="3200405"/>
            <a:ext cx="10081260" cy="19778472"/>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12811601" y="3200405"/>
            <a:ext cx="10081260" cy="19778472"/>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endParaRPr lang="tr-TR" altLang="tr-TR"/>
          </a:p>
        </p:txBody>
      </p:sp>
      <p:sp>
        <p:nvSpPr>
          <p:cNvPr id="6" name="Footer Placeholder 4"/>
          <p:cNvSpPr>
            <a:spLocks noGrp="1"/>
          </p:cNvSpPr>
          <p:nvPr>
            <p:ph type="ftr" sz="quarter" idx="11"/>
          </p:nvPr>
        </p:nvSpPr>
        <p:spPr/>
        <p:txBody>
          <a:bodyPr/>
          <a:lstStyle>
            <a:lvl1pPr>
              <a:defRPr/>
            </a:lvl1pPr>
          </a:lstStyle>
          <a:p>
            <a:pPr>
              <a:defRPr/>
            </a:pPr>
            <a:endParaRPr lang="tr-TR" altLang="tr-TR"/>
          </a:p>
        </p:txBody>
      </p:sp>
      <p:sp>
        <p:nvSpPr>
          <p:cNvPr id="7" name="Slide Number Placeholder 5"/>
          <p:cNvSpPr>
            <a:spLocks noGrp="1"/>
          </p:cNvSpPr>
          <p:nvPr>
            <p:ph type="sldNum" sz="quarter" idx="12"/>
          </p:nvPr>
        </p:nvSpPr>
        <p:spPr/>
        <p:txBody>
          <a:bodyPr/>
          <a:lstStyle>
            <a:lvl1pPr>
              <a:defRPr/>
            </a:lvl1pPr>
          </a:lstStyle>
          <a:p>
            <a:fld id="{F743440E-39E3-4DF0-B803-F7CEE1DF65F8}" type="slidenum">
              <a:rPr lang="tr-TR" altLang="tr-TR"/>
              <a:pPr/>
              <a:t>‹#›</a:t>
            </a:fld>
            <a:endParaRPr lang="tr-TR" altLang="tr-TR"/>
          </a:p>
        </p:txBody>
      </p:sp>
    </p:spTree>
    <p:extLst>
      <p:ext uri="{BB962C8B-B14F-4D97-AF65-F5344CB8AC3E}">
        <p14:creationId xmlns:p14="http://schemas.microsoft.com/office/powerpoint/2010/main" val="73291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0"/>
          <p:cNvCxnSpPr/>
          <p:nvPr/>
        </p:nvCxnSpPr>
        <p:spPr>
          <a:xfrm>
            <a:off x="2092325" y="6559550"/>
            <a:ext cx="10080625" cy="7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12803188" y="6559550"/>
            <a:ext cx="10080625" cy="793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2091861" y="3200400"/>
            <a:ext cx="10081260" cy="3358751"/>
          </a:xfrm>
        </p:spPr>
        <p:txBody>
          <a:bodyPr anchor="b">
            <a:noAutofit/>
          </a:bodyPr>
          <a:lstStyle>
            <a:lvl1pPr marL="0" indent="0">
              <a:buNone/>
              <a:defRPr sz="10700" b="0">
                <a:latin typeface="+mj-lt"/>
              </a:defRPr>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4" name="Content Placeholder 3"/>
          <p:cNvSpPr>
            <a:spLocks noGrp="1"/>
          </p:cNvSpPr>
          <p:nvPr>
            <p:ph sz="half" idx="2"/>
          </p:nvPr>
        </p:nvSpPr>
        <p:spPr>
          <a:xfrm>
            <a:off x="2091861" y="6978636"/>
            <a:ext cx="10081260" cy="16002000"/>
          </a:xfrm>
        </p:spPr>
        <p:txBody>
          <a:bodyPr anchor="t"/>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12803200" y="3200400"/>
            <a:ext cx="10081260" cy="3358751"/>
          </a:xfrm>
        </p:spPr>
        <p:txBody>
          <a:bodyPr anchor="b">
            <a:noAutofit/>
          </a:bodyPr>
          <a:lstStyle>
            <a:lvl1pPr marL="0" indent="0">
              <a:buNone/>
              <a:defRPr sz="10700" b="0">
                <a:latin typeface="+mj-lt"/>
              </a:defRPr>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tr-TR" smtClean="0"/>
              <a:t>Asıl metin stillerini düzenlemek için tıklatın</a:t>
            </a:r>
          </a:p>
        </p:txBody>
      </p:sp>
      <p:sp>
        <p:nvSpPr>
          <p:cNvPr id="6" name="Content Placeholder 5"/>
          <p:cNvSpPr>
            <a:spLocks noGrp="1"/>
          </p:cNvSpPr>
          <p:nvPr>
            <p:ph sz="quarter" idx="4"/>
          </p:nvPr>
        </p:nvSpPr>
        <p:spPr>
          <a:xfrm>
            <a:off x="12803200" y="6978636"/>
            <a:ext cx="10081260" cy="16002000"/>
          </a:xfrm>
        </p:spPr>
        <p:txBody>
          <a:bodyPr anchor="t"/>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6"/>
          <p:cNvSpPr>
            <a:spLocks noGrp="1"/>
          </p:cNvSpPr>
          <p:nvPr>
            <p:ph type="dt" sz="half" idx="10"/>
          </p:nvPr>
        </p:nvSpPr>
        <p:spPr/>
        <p:txBody>
          <a:bodyPr/>
          <a:lstStyle>
            <a:lvl1pPr>
              <a:defRPr/>
            </a:lvl1pPr>
          </a:lstStyle>
          <a:p>
            <a:pPr>
              <a:defRPr/>
            </a:pPr>
            <a:endParaRPr lang="tr-TR" altLang="tr-TR"/>
          </a:p>
        </p:txBody>
      </p:sp>
      <p:sp>
        <p:nvSpPr>
          <p:cNvPr id="10" name="Footer Placeholder 7"/>
          <p:cNvSpPr>
            <a:spLocks noGrp="1"/>
          </p:cNvSpPr>
          <p:nvPr>
            <p:ph type="ftr" sz="quarter" idx="11"/>
          </p:nvPr>
        </p:nvSpPr>
        <p:spPr/>
        <p:txBody>
          <a:bodyPr/>
          <a:lstStyle>
            <a:lvl1pPr>
              <a:defRPr/>
            </a:lvl1pPr>
          </a:lstStyle>
          <a:p>
            <a:pPr>
              <a:defRPr/>
            </a:pPr>
            <a:endParaRPr lang="tr-TR" altLang="tr-TR"/>
          </a:p>
        </p:txBody>
      </p:sp>
      <p:sp>
        <p:nvSpPr>
          <p:cNvPr id="11" name="Slide Number Placeholder 8"/>
          <p:cNvSpPr>
            <a:spLocks noGrp="1"/>
          </p:cNvSpPr>
          <p:nvPr>
            <p:ph type="sldNum" sz="quarter" idx="12"/>
          </p:nvPr>
        </p:nvSpPr>
        <p:spPr/>
        <p:txBody>
          <a:bodyPr/>
          <a:lstStyle>
            <a:lvl1pPr>
              <a:defRPr/>
            </a:lvl1pPr>
          </a:lstStyle>
          <a:p>
            <a:fld id="{615CDF4E-31D6-4B47-85D3-39CB6E80608F}" type="slidenum">
              <a:rPr lang="tr-TR" altLang="tr-TR"/>
              <a:pPr/>
              <a:t>‹#›</a:t>
            </a:fld>
            <a:endParaRPr lang="tr-TR" altLang="tr-TR"/>
          </a:p>
        </p:txBody>
      </p:sp>
    </p:spTree>
    <p:extLst>
      <p:ext uri="{BB962C8B-B14F-4D97-AF65-F5344CB8AC3E}">
        <p14:creationId xmlns:p14="http://schemas.microsoft.com/office/powerpoint/2010/main" val="2602922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endParaRPr lang="tr-TR" altLang="tr-TR"/>
          </a:p>
        </p:txBody>
      </p:sp>
      <p:sp>
        <p:nvSpPr>
          <p:cNvPr id="4" name="Footer Placeholder 4"/>
          <p:cNvSpPr>
            <a:spLocks noGrp="1"/>
          </p:cNvSpPr>
          <p:nvPr>
            <p:ph type="ftr" sz="quarter" idx="11"/>
          </p:nvPr>
        </p:nvSpPr>
        <p:spPr/>
        <p:txBody>
          <a:bodyPr/>
          <a:lstStyle>
            <a:lvl1pPr>
              <a:defRPr/>
            </a:lvl1pPr>
          </a:lstStyle>
          <a:p>
            <a:pPr>
              <a:defRPr/>
            </a:pPr>
            <a:endParaRPr lang="tr-TR" altLang="tr-TR"/>
          </a:p>
        </p:txBody>
      </p:sp>
      <p:sp>
        <p:nvSpPr>
          <p:cNvPr id="5" name="Slide Number Placeholder 5"/>
          <p:cNvSpPr>
            <a:spLocks noGrp="1"/>
          </p:cNvSpPr>
          <p:nvPr>
            <p:ph type="sldNum" sz="quarter" idx="12"/>
          </p:nvPr>
        </p:nvSpPr>
        <p:spPr/>
        <p:txBody>
          <a:bodyPr/>
          <a:lstStyle>
            <a:lvl1pPr>
              <a:defRPr/>
            </a:lvl1pPr>
          </a:lstStyle>
          <a:p>
            <a:fld id="{1192CB48-53EF-42C8-9B46-708B5B831BEB}" type="slidenum">
              <a:rPr lang="tr-TR" altLang="tr-TR"/>
              <a:pPr/>
              <a:t>‹#›</a:t>
            </a:fld>
            <a:endParaRPr lang="tr-TR" altLang="tr-TR"/>
          </a:p>
        </p:txBody>
      </p:sp>
    </p:spTree>
    <p:extLst>
      <p:ext uri="{BB962C8B-B14F-4D97-AF65-F5344CB8AC3E}">
        <p14:creationId xmlns:p14="http://schemas.microsoft.com/office/powerpoint/2010/main" val="186737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ltLang="tr-TR"/>
          </a:p>
        </p:txBody>
      </p:sp>
      <p:sp>
        <p:nvSpPr>
          <p:cNvPr id="3" name="Footer Placeholder 4"/>
          <p:cNvSpPr>
            <a:spLocks noGrp="1"/>
          </p:cNvSpPr>
          <p:nvPr>
            <p:ph type="ftr" sz="quarter" idx="11"/>
          </p:nvPr>
        </p:nvSpPr>
        <p:spPr/>
        <p:txBody>
          <a:bodyPr/>
          <a:lstStyle>
            <a:lvl1pPr>
              <a:defRPr/>
            </a:lvl1pPr>
          </a:lstStyle>
          <a:p>
            <a:pPr>
              <a:defRPr/>
            </a:pPr>
            <a:endParaRPr lang="tr-TR" altLang="tr-TR"/>
          </a:p>
        </p:txBody>
      </p:sp>
      <p:sp>
        <p:nvSpPr>
          <p:cNvPr id="4" name="Slide Number Placeholder 5"/>
          <p:cNvSpPr>
            <a:spLocks noGrp="1"/>
          </p:cNvSpPr>
          <p:nvPr>
            <p:ph type="sldNum" sz="quarter" idx="12"/>
          </p:nvPr>
        </p:nvSpPr>
        <p:spPr/>
        <p:txBody>
          <a:bodyPr/>
          <a:lstStyle>
            <a:lvl1pPr>
              <a:defRPr/>
            </a:lvl1pPr>
          </a:lstStyle>
          <a:p>
            <a:fld id="{0EACAE8F-CD7A-4452-B4ED-1FB27FD07BAA}" type="slidenum">
              <a:rPr lang="tr-TR" altLang="tr-TR"/>
              <a:pPr/>
              <a:t>‹#›</a:t>
            </a:fld>
            <a:endParaRPr lang="tr-TR" altLang="tr-TR"/>
          </a:p>
        </p:txBody>
      </p:sp>
    </p:spTree>
    <p:extLst>
      <p:ext uri="{BB962C8B-B14F-4D97-AF65-F5344CB8AC3E}">
        <p14:creationId xmlns:p14="http://schemas.microsoft.com/office/powerpoint/2010/main" val="218665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9"/>
          <p:cNvCxnSpPr/>
          <p:nvPr/>
        </p:nvCxnSpPr>
        <p:spPr>
          <a:xfrm rot="5400000">
            <a:off x="-127793" y="13204031"/>
            <a:ext cx="20002500" cy="4763"/>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100263" y="24003000"/>
            <a:ext cx="18700737" cy="8401050"/>
          </a:xfrm>
        </p:spPr>
        <p:txBody>
          <a:bodyPr>
            <a:normAutofit/>
          </a:bodyPr>
          <a:lstStyle>
            <a:lvl1pPr algn="l">
              <a:defRPr sz="20700" b="0"/>
            </a:lvl1pPr>
          </a:lstStyle>
          <a:p>
            <a:r>
              <a:rPr lang="tr-TR" smtClean="0"/>
              <a:t>Asıl başlık stili için tıklatın</a:t>
            </a:r>
            <a:endParaRPr lang="en-US"/>
          </a:p>
        </p:txBody>
      </p:sp>
      <p:sp>
        <p:nvSpPr>
          <p:cNvPr id="3" name="Content Placeholder 2"/>
          <p:cNvSpPr>
            <a:spLocks noGrp="1"/>
          </p:cNvSpPr>
          <p:nvPr>
            <p:ph idx="1"/>
          </p:nvPr>
        </p:nvSpPr>
        <p:spPr>
          <a:xfrm>
            <a:off x="10228074" y="2400302"/>
            <a:ext cx="12664787" cy="21602695"/>
          </a:xfrm>
        </p:spPr>
        <p:txBody>
          <a:bodyPr/>
          <a:lstStyle>
            <a:lvl1pPr>
              <a:defRPr sz="9200"/>
            </a:lvl1pPr>
            <a:lvl2pPr>
              <a:defRPr sz="8400"/>
            </a:lvl2pPr>
            <a:lvl3pPr>
              <a:defRPr sz="7700"/>
            </a:lvl3pPr>
            <a:lvl4pPr>
              <a:defRPr sz="6900"/>
            </a:lvl4pPr>
            <a:lvl5pPr>
              <a:defRPr sz="6900"/>
            </a:lvl5pPr>
            <a:lvl6pPr>
              <a:defRPr sz="7700"/>
            </a:lvl6pPr>
            <a:lvl7pPr>
              <a:defRPr sz="7700"/>
            </a:lvl7pPr>
            <a:lvl8pPr>
              <a:defRPr sz="7700"/>
            </a:lvl8pPr>
            <a:lvl9pPr>
              <a:defRPr sz="7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100267" y="2400300"/>
            <a:ext cx="7369267" cy="21602700"/>
          </a:xfrm>
        </p:spPr>
        <p:txBody>
          <a:bodyPr>
            <a:normAutofit/>
          </a:bodyPr>
          <a:lstStyle>
            <a:lvl1pPr marL="0" indent="0">
              <a:buNone/>
              <a:defRPr sz="8000">
                <a:solidFill>
                  <a:schemeClr val="tx2"/>
                </a:solidFill>
              </a:defRPr>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ltLang="tr-TR"/>
          </a:p>
        </p:txBody>
      </p:sp>
      <p:sp>
        <p:nvSpPr>
          <p:cNvPr id="7" name="Footer Placeholder 5"/>
          <p:cNvSpPr>
            <a:spLocks noGrp="1"/>
          </p:cNvSpPr>
          <p:nvPr>
            <p:ph type="ftr" sz="quarter" idx="11"/>
          </p:nvPr>
        </p:nvSpPr>
        <p:spPr/>
        <p:txBody>
          <a:bodyPr/>
          <a:lstStyle>
            <a:lvl1pPr>
              <a:defRPr/>
            </a:lvl1pPr>
          </a:lstStyle>
          <a:p>
            <a:pPr>
              <a:defRPr/>
            </a:pPr>
            <a:endParaRPr lang="tr-TR" altLang="tr-TR"/>
          </a:p>
        </p:txBody>
      </p:sp>
      <p:sp>
        <p:nvSpPr>
          <p:cNvPr id="8" name="Slide Number Placeholder 6"/>
          <p:cNvSpPr>
            <a:spLocks noGrp="1"/>
          </p:cNvSpPr>
          <p:nvPr>
            <p:ph type="sldNum" sz="quarter" idx="12"/>
          </p:nvPr>
        </p:nvSpPr>
        <p:spPr/>
        <p:txBody>
          <a:bodyPr/>
          <a:lstStyle>
            <a:lvl1pPr>
              <a:defRPr/>
            </a:lvl1pPr>
          </a:lstStyle>
          <a:p>
            <a:fld id="{04A9CA2B-3634-4E78-B6F0-0EF82D132BD6}" type="slidenum">
              <a:rPr lang="tr-TR" altLang="tr-TR"/>
              <a:pPr/>
              <a:t>‹#›</a:t>
            </a:fld>
            <a:endParaRPr lang="tr-TR" altLang="tr-TR"/>
          </a:p>
        </p:txBody>
      </p:sp>
    </p:spTree>
    <p:extLst>
      <p:ext uri="{BB962C8B-B14F-4D97-AF65-F5344CB8AC3E}">
        <p14:creationId xmlns:p14="http://schemas.microsoft.com/office/powerpoint/2010/main" val="76260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091862" y="24003000"/>
            <a:ext cx="18700737" cy="8401050"/>
          </a:xfrm>
        </p:spPr>
        <p:txBody>
          <a:bodyPr>
            <a:normAutofit/>
          </a:bodyPr>
          <a:lstStyle>
            <a:lvl1pPr algn="l">
              <a:defRPr sz="207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142268" y="2400300"/>
            <a:ext cx="20792599" cy="15201900"/>
          </a:xfrm>
          <a:ln w="6350">
            <a:solidFill>
              <a:schemeClr val="tx2"/>
            </a:solidFill>
          </a:ln>
        </p:spPr>
        <p:txBody>
          <a:bodyPr rtlCol="0">
            <a:normAutofit/>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2343893" y="18402300"/>
            <a:ext cx="20372546" cy="4225526"/>
          </a:xfrm>
        </p:spPr>
        <p:txBody>
          <a:bodyPr anchor="t">
            <a:normAutofit/>
          </a:bodyPr>
          <a:lstStyle>
            <a:lvl1pPr marL="0" indent="0">
              <a:buNone/>
              <a:defRPr sz="69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ltLang="tr-TR"/>
          </a:p>
        </p:txBody>
      </p:sp>
      <p:sp>
        <p:nvSpPr>
          <p:cNvPr id="6" name="Footer Placeholder 4"/>
          <p:cNvSpPr>
            <a:spLocks noGrp="1"/>
          </p:cNvSpPr>
          <p:nvPr>
            <p:ph type="ftr" sz="quarter" idx="11"/>
          </p:nvPr>
        </p:nvSpPr>
        <p:spPr/>
        <p:txBody>
          <a:bodyPr/>
          <a:lstStyle>
            <a:lvl1pPr>
              <a:defRPr/>
            </a:lvl1pPr>
          </a:lstStyle>
          <a:p>
            <a:pPr>
              <a:defRPr/>
            </a:pPr>
            <a:endParaRPr lang="tr-TR" altLang="tr-TR"/>
          </a:p>
        </p:txBody>
      </p:sp>
      <p:sp>
        <p:nvSpPr>
          <p:cNvPr id="7" name="Slide Number Placeholder 5"/>
          <p:cNvSpPr>
            <a:spLocks noGrp="1"/>
          </p:cNvSpPr>
          <p:nvPr>
            <p:ph type="sldNum" sz="quarter" idx="12"/>
          </p:nvPr>
        </p:nvSpPr>
        <p:spPr/>
        <p:txBody>
          <a:bodyPr/>
          <a:lstStyle>
            <a:lvl1pPr>
              <a:defRPr/>
            </a:lvl1pPr>
          </a:lstStyle>
          <a:p>
            <a:fld id="{F5DB5DF1-5477-49C6-9FEB-56945DEBFD5A}" type="slidenum">
              <a:rPr lang="tr-TR" altLang="tr-TR"/>
              <a:pPr/>
              <a:t>‹#›</a:t>
            </a:fld>
            <a:endParaRPr lang="tr-TR" altLang="tr-TR"/>
          </a:p>
        </p:txBody>
      </p:sp>
    </p:spTree>
    <p:extLst>
      <p:ext uri="{BB962C8B-B14F-4D97-AF65-F5344CB8AC3E}">
        <p14:creationId xmlns:p14="http://schemas.microsoft.com/office/powerpoint/2010/main" val="273425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00263" y="24003000"/>
            <a:ext cx="18692812" cy="840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9758" tIns="174879" rIns="349758" bIns="174879" numCol="1" anchor="b" anchorCtr="0" compatLnSpc="1">
            <a:prstTxWarp prst="textNoShape">
              <a:avLst/>
            </a:prstTxWarp>
          </a:bodyPr>
          <a:lstStyle/>
          <a:p>
            <a:pPr lvl="0"/>
            <a:r>
              <a:rPr lang="tr-TR" altLang="tr-TR" smtClean="0"/>
              <a:t>Asıl başlık stili için tıklatın</a:t>
            </a:r>
            <a:endParaRPr lang="en-US" altLang="tr-TR" smtClean="0"/>
          </a:p>
        </p:txBody>
      </p:sp>
      <p:sp>
        <p:nvSpPr>
          <p:cNvPr id="1027" name="Text Placeholder 2"/>
          <p:cNvSpPr>
            <a:spLocks noGrp="1"/>
          </p:cNvSpPr>
          <p:nvPr>
            <p:ph type="body" idx="1"/>
          </p:nvPr>
        </p:nvSpPr>
        <p:spPr bwMode="auto">
          <a:xfrm>
            <a:off x="2100263" y="3600450"/>
            <a:ext cx="20793075" cy="2040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9758" tIns="174879" rIns="349758" bIns="174879" numCol="1" anchor="ctr"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17222788" y="32596138"/>
            <a:ext cx="5880100" cy="1916112"/>
          </a:xfrm>
          <a:prstGeom prst="rect">
            <a:avLst/>
          </a:prstGeom>
        </p:spPr>
        <p:txBody>
          <a:bodyPr vert="horz" lIns="349758" tIns="174879" rIns="349758" bIns="174879" rtlCol="0" anchor="ctr"/>
          <a:lstStyle>
            <a:lvl1pPr algn="r">
              <a:defRPr sz="4600" b="1">
                <a:solidFill>
                  <a:schemeClr val="tx2">
                    <a:lumMod val="90000"/>
                    <a:lumOff val="10000"/>
                  </a:schemeClr>
                </a:solidFill>
                <a:latin typeface="+mn-lt"/>
              </a:defRPr>
            </a:lvl1pPr>
          </a:lstStyle>
          <a:p>
            <a:pPr>
              <a:defRPr/>
            </a:pPr>
            <a:endParaRPr lang="tr-TR" altLang="tr-TR"/>
          </a:p>
        </p:txBody>
      </p:sp>
      <p:sp>
        <p:nvSpPr>
          <p:cNvPr id="5" name="Footer Placeholder 4"/>
          <p:cNvSpPr>
            <a:spLocks noGrp="1"/>
          </p:cNvSpPr>
          <p:nvPr>
            <p:ph type="ftr" sz="quarter" idx="3"/>
          </p:nvPr>
        </p:nvSpPr>
        <p:spPr>
          <a:xfrm>
            <a:off x="2100263" y="32596138"/>
            <a:ext cx="13433425" cy="1916112"/>
          </a:xfrm>
          <a:prstGeom prst="rect">
            <a:avLst/>
          </a:prstGeom>
        </p:spPr>
        <p:txBody>
          <a:bodyPr vert="horz" lIns="349758" tIns="174879" rIns="349758" bIns="174879" rtlCol="0" anchor="ctr"/>
          <a:lstStyle>
            <a:lvl1pPr algn="l">
              <a:defRPr sz="4600" b="1">
                <a:solidFill>
                  <a:schemeClr val="tx2">
                    <a:lumMod val="90000"/>
                    <a:lumOff val="10000"/>
                  </a:schemeClr>
                </a:solidFill>
              </a:defRPr>
            </a:lvl1pPr>
          </a:lstStyle>
          <a:p>
            <a:pPr>
              <a:defRPr/>
            </a:pPr>
            <a:endParaRPr lang="tr-TR" altLang="tr-TR"/>
          </a:p>
        </p:txBody>
      </p:sp>
      <p:sp>
        <p:nvSpPr>
          <p:cNvPr id="6" name="Slide Number Placeholder 5"/>
          <p:cNvSpPr>
            <a:spLocks noGrp="1"/>
          </p:cNvSpPr>
          <p:nvPr>
            <p:ph type="sldNum" sz="quarter" idx="4"/>
          </p:nvPr>
        </p:nvSpPr>
        <p:spPr>
          <a:xfrm>
            <a:off x="21002625" y="29859288"/>
            <a:ext cx="2100263" cy="1917700"/>
          </a:xfrm>
          <a:prstGeom prst="rect">
            <a:avLst/>
          </a:prstGeom>
        </p:spPr>
        <p:txBody>
          <a:bodyPr vert="horz" wrap="square" lIns="349758" tIns="174879" rIns="349758" bIns="174879" numCol="1" anchor="ctr" anchorCtr="0" compatLnSpc="1">
            <a:prstTxWarp prst="textNoShape">
              <a:avLst/>
            </a:prstTxWarp>
          </a:bodyPr>
          <a:lstStyle>
            <a:lvl1pPr algn="r">
              <a:defRPr sz="9200">
                <a:solidFill>
                  <a:srgbClr val="262626"/>
                </a:solidFill>
                <a:latin typeface="Impact" panose="020B0806030902050204" pitchFamily="34" charset="0"/>
              </a:defRPr>
            </a:lvl1pPr>
          </a:lstStyle>
          <a:p>
            <a:fld id="{64B33517-0F5A-45DA-AD51-0A6BB268BE99}" type="slidenum">
              <a:rPr lang="tr-TR" altLang="tr-TR"/>
              <a:pPr/>
              <a:t>‹#›</a:t>
            </a:fld>
            <a:endParaRPr lang="tr-TR" altLang="tr-TR"/>
          </a:p>
        </p:txBody>
      </p:sp>
      <p:sp>
        <p:nvSpPr>
          <p:cNvPr id="8" name="Rectangle 7"/>
          <p:cNvSpPr/>
          <p:nvPr/>
        </p:nvSpPr>
        <p:spPr>
          <a:xfrm>
            <a:off x="2141538" y="0"/>
            <a:ext cx="20793075" cy="2000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
        <p:nvSpPr>
          <p:cNvPr id="9" name="Rectangle 8"/>
          <p:cNvSpPr/>
          <p:nvPr/>
        </p:nvSpPr>
        <p:spPr>
          <a:xfrm>
            <a:off x="2141538" y="32404050"/>
            <a:ext cx="20793075" cy="1444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9758" tIns="174879" rIns="349758" bIns="174879"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288" r:id="rId1"/>
    <p:sldLayoutId id="2147484281" r:id="rId2"/>
    <p:sldLayoutId id="2147484289" r:id="rId3"/>
    <p:sldLayoutId id="2147484282" r:id="rId4"/>
    <p:sldLayoutId id="2147484290" r:id="rId5"/>
    <p:sldLayoutId id="2147484283" r:id="rId6"/>
    <p:sldLayoutId id="2147484284" r:id="rId7"/>
    <p:sldLayoutId id="2147484291" r:id="rId8"/>
    <p:sldLayoutId id="2147484285" r:id="rId9"/>
    <p:sldLayoutId id="2147484286" r:id="rId10"/>
    <p:sldLayoutId id="2147484287" r:id="rId11"/>
  </p:sldLayoutIdLst>
  <p:txStyles>
    <p:titleStyle>
      <a:lvl1pPr algn="l" defTabSz="3497263" rtl="0" eaLnBrk="0" fontAlgn="base" hangingPunct="0">
        <a:spcBef>
          <a:spcPct val="0"/>
        </a:spcBef>
        <a:spcAft>
          <a:spcPct val="0"/>
        </a:spcAft>
        <a:defRPr sz="20700" kern="1200">
          <a:solidFill>
            <a:srgbClr val="262626"/>
          </a:solidFill>
          <a:latin typeface="+mj-lt"/>
          <a:ea typeface="+mj-ea"/>
          <a:cs typeface="+mj-cs"/>
        </a:defRPr>
      </a:lvl1pPr>
      <a:lvl2pPr algn="l" defTabSz="3497263" rtl="0" eaLnBrk="0" fontAlgn="base" hangingPunct="0">
        <a:spcBef>
          <a:spcPct val="0"/>
        </a:spcBef>
        <a:spcAft>
          <a:spcPct val="0"/>
        </a:spcAft>
        <a:defRPr sz="20700">
          <a:solidFill>
            <a:srgbClr val="262626"/>
          </a:solidFill>
          <a:latin typeface="Impact" pitchFamily="34" charset="0"/>
        </a:defRPr>
      </a:lvl2pPr>
      <a:lvl3pPr algn="l" defTabSz="3497263" rtl="0" eaLnBrk="0" fontAlgn="base" hangingPunct="0">
        <a:spcBef>
          <a:spcPct val="0"/>
        </a:spcBef>
        <a:spcAft>
          <a:spcPct val="0"/>
        </a:spcAft>
        <a:defRPr sz="20700">
          <a:solidFill>
            <a:srgbClr val="262626"/>
          </a:solidFill>
          <a:latin typeface="Impact" pitchFamily="34" charset="0"/>
        </a:defRPr>
      </a:lvl3pPr>
      <a:lvl4pPr algn="l" defTabSz="3497263" rtl="0" eaLnBrk="0" fontAlgn="base" hangingPunct="0">
        <a:spcBef>
          <a:spcPct val="0"/>
        </a:spcBef>
        <a:spcAft>
          <a:spcPct val="0"/>
        </a:spcAft>
        <a:defRPr sz="20700">
          <a:solidFill>
            <a:srgbClr val="262626"/>
          </a:solidFill>
          <a:latin typeface="Impact" pitchFamily="34" charset="0"/>
        </a:defRPr>
      </a:lvl4pPr>
      <a:lvl5pPr algn="l" defTabSz="3497263" rtl="0" eaLnBrk="0" fontAlgn="base" hangingPunct="0">
        <a:spcBef>
          <a:spcPct val="0"/>
        </a:spcBef>
        <a:spcAft>
          <a:spcPct val="0"/>
        </a:spcAft>
        <a:defRPr sz="207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47750" indent="-1047750" algn="l" defTabSz="3497263" rtl="0" eaLnBrk="0" fontAlgn="base" hangingPunct="0">
        <a:spcBef>
          <a:spcPct val="20000"/>
        </a:spcBef>
        <a:spcAft>
          <a:spcPct val="0"/>
        </a:spcAft>
        <a:buClr>
          <a:schemeClr val="accent1"/>
        </a:buClr>
        <a:buFont typeface="Arial" panose="020B0604020202020204" pitchFamily="34" charset="0"/>
        <a:buChar char="•"/>
        <a:defRPr sz="9200" kern="1200">
          <a:solidFill>
            <a:schemeClr val="tx2"/>
          </a:solidFill>
          <a:latin typeface="+mn-lt"/>
          <a:ea typeface="+mn-ea"/>
          <a:cs typeface="+mn-cs"/>
        </a:defRPr>
      </a:lvl1pPr>
      <a:lvl2pPr marL="2273300" indent="-1047750" algn="l" defTabSz="3497263" rtl="0" eaLnBrk="0" fontAlgn="base" hangingPunct="0">
        <a:spcBef>
          <a:spcPct val="20000"/>
        </a:spcBef>
        <a:spcAft>
          <a:spcPct val="0"/>
        </a:spcAft>
        <a:buClr>
          <a:schemeClr val="accent1"/>
        </a:buClr>
        <a:buFont typeface="Arial" panose="020B0604020202020204" pitchFamily="34" charset="0"/>
        <a:buChar char="•"/>
        <a:defRPr sz="8400" kern="1200">
          <a:solidFill>
            <a:schemeClr val="tx2"/>
          </a:solidFill>
          <a:latin typeface="+mn-lt"/>
          <a:ea typeface="+mn-ea"/>
          <a:cs typeface="+mn-cs"/>
        </a:defRPr>
      </a:lvl2pPr>
      <a:lvl3pPr marL="3322638" indent="-873125" algn="l" defTabSz="3497263" rtl="0" eaLnBrk="0" fontAlgn="base" hangingPunct="0">
        <a:spcBef>
          <a:spcPct val="20000"/>
        </a:spcBef>
        <a:spcAft>
          <a:spcPct val="0"/>
        </a:spcAft>
        <a:buClr>
          <a:schemeClr val="accent1"/>
        </a:buClr>
        <a:buFont typeface="Arial" panose="020B0604020202020204" pitchFamily="34" charset="0"/>
        <a:buChar char="•"/>
        <a:defRPr sz="7700" kern="1200">
          <a:solidFill>
            <a:schemeClr val="tx2"/>
          </a:solidFill>
          <a:latin typeface="+mn-lt"/>
          <a:ea typeface="+mn-ea"/>
          <a:cs typeface="+mn-cs"/>
        </a:defRPr>
      </a:lvl3pPr>
      <a:lvl4pPr marL="4371975" indent="-873125" algn="l" defTabSz="3497263" rtl="0" eaLnBrk="0" fontAlgn="base" hangingPunct="0">
        <a:spcBef>
          <a:spcPct val="20000"/>
        </a:spcBef>
        <a:spcAft>
          <a:spcPct val="0"/>
        </a:spcAft>
        <a:buClr>
          <a:schemeClr val="accent1"/>
        </a:buClr>
        <a:buFont typeface="Arial" panose="020B0604020202020204" pitchFamily="34" charset="0"/>
        <a:buChar char="•"/>
        <a:defRPr sz="6900" kern="1200">
          <a:solidFill>
            <a:schemeClr val="tx2"/>
          </a:solidFill>
          <a:latin typeface="+mn-lt"/>
          <a:ea typeface="+mn-ea"/>
          <a:cs typeface="+mn-cs"/>
        </a:defRPr>
      </a:lvl4pPr>
      <a:lvl5pPr marL="5245100" indent="-873125" algn="l" defTabSz="3497263" rtl="0" eaLnBrk="0" fontAlgn="base" hangingPunct="0">
        <a:spcBef>
          <a:spcPct val="20000"/>
        </a:spcBef>
        <a:spcAft>
          <a:spcPct val="0"/>
        </a:spcAft>
        <a:buClr>
          <a:schemeClr val="accent1"/>
        </a:buClr>
        <a:buFont typeface="Arial" panose="020B0604020202020204" pitchFamily="34" charset="0"/>
        <a:buChar char="•"/>
        <a:defRPr sz="6900" kern="1200">
          <a:solidFill>
            <a:schemeClr val="tx2"/>
          </a:solidFill>
          <a:latin typeface="+mn-lt"/>
          <a:ea typeface="+mn-ea"/>
          <a:cs typeface="+mn-cs"/>
        </a:defRPr>
      </a:lvl5pPr>
      <a:lvl6pPr marL="6295644" indent="-874395" algn="l" defTabSz="3497580" rtl="0" eaLnBrk="1" latinLnBrk="0" hangingPunct="1">
        <a:spcBef>
          <a:spcPct val="20000"/>
        </a:spcBef>
        <a:buClr>
          <a:schemeClr val="accent1"/>
        </a:buClr>
        <a:buFont typeface="Arial" pitchFamily="34" charset="0"/>
        <a:buChar char="•"/>
        <a:defRPr sz="6100" kern="1200">
          <a:solidFill>
            <a:schemeClr val="tx2"/>
          </a:solidFill>
          <a:latin typeface="+mn-lt"/>
          <a:ea typeface="+mn-ea"/>
          <a:cs typeface="+mn-cs"/>
        </a:defRPr>
      </a:lvl6pPr>
      <a:lvl7pPr marL="7274966" indent="-874395" algn="l" defTabSz="3497580" rtl="0" eaLnBrk="1" latinLnBrk="0" hangingPunct="1">
        <a:spcBef>
          <a:spcPct val="20000"/>
        </a:spcBef>
        <a:buClr>
          <a:schemeClr val="accent1"/>
        </a:buClr>
        <a:buFont typeface="Arial" pitchFamily="34" charset="0"/>
        <a:buChar char="•"/>
        <a:defRPr sz="6100" kern="1200">
          <a:solidFill>
            <a:schemeClr val="tx2"/>
          </a:solidFill>
          <a:latin typeface="+mn-lt"/>
          <a:ea typeface="+mn-ea"/>
          <a:cs typeface="+mn-cs"/>
        </a:defRPr>
      </a:lvl7pPr>
      <a:lvl8pPr marL="8394192" indent="-874395" algn="l" defTabSz="3497580" rtl="0" eaLnBrk="1" latinLnBrk="0" hangingPunct="1">
        <a:spcBef>
          <a:spcPct val="20000"/>
        </a:spcBef>
        <a:buClr>
          <a:schemeClr val="accent1"/>
        </a:buClr>
        <a:buFont typeface="Arial" pitchFamily="34" charset="0"/>
        <a:buChar char="•"/>
        <a:defRPr sz="6100" kern="1200">
          <a:solidFill>
            <a:schemeClr val="tx2"/>
          </a:solidFill>
          <a:latin typeface="+mn-lt"/>
          <a:ea typeface="+mn-ea"/>
          <a:cs typeface="+mn-cs"/>
        </a:defRPr>
      </a:lvl8pPr>
      <a:lvl9pPr marL="9443466" indent="-874395" algn="l" defTabSz="3497580" rtl="0" eaLnBrk="1" latinLnBrk="0" hangingPunct="1">
        <a:spcBef>
          <a:spcPct val="20000"/>
        </a:spcBef>
        <a:buClr>
          <a:schemeClr val="accent1"/>
        </a:buClr>
        <a:buFont typeface="Arial" pitchFamily="34" charset="0"/>
        <a:buChar char="•"/>
        <a:defRPr sz="6100" kern="1200">
          <a:solidFill>
            <a:schemeClr val="tx2"/>
          </a:solidFill>
          <a:latin typeface="+mn-lt"/>
          <a:ea typeface="+mn-ea"/>
          <a:cs typeface="+mn-cs"/>
        </a:defRPr>
      </a:lvl9pPr>
    </p:bodyStyle>
    <p:otherStyle>
      <a:defPPr>
        <a:defRPr lang="en-US"/>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image" Target="../media/image1.jpe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6146" name="4 Metin kutusu"/>
          <p:cNvSpPr txBox="1">
            <a:spLocks noChangeArrowheads="1"/>
          </p:cNvSpPr>
          <p:nvPr/>
        </p:nvSpPr>
        <p:spPr bwMode="auto">
          <a:xfrm>
            <a:off x="822325" y="5616575"/>
            <a:ext cx="7200900" cy="2606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300">
                <a:solidFill>
                  <a:srgbClr val="000000"/>
                </a:solidFill>
                <a:latin typeface="Verdana" panose="020B0604030504040204" pitchFamily="34" charset="0"/>
              </a:defRPr>
            </a:lvl1pPr>
            <a:lvl2pPr marL="742950" indent="-285750" eaLnBrk="0" hangingPunct="0">
              <a:defRPr sz="2300">
                <a:solidFill>
                  <a:srgbClr val="000000"/>
                </a:solidFill>
                <a:latin typeface="Verdana" panose="020B0604030504040204" pitchFamily="34" charset="0"/>
              </a:defRPr>
            </a:lvl2pPr>
            <a:lvl3pPr marL="1143000" indent="-228600" eaLnBrk="0" hangingPunct="0">
              <a:defRPr sz="2300">
                <a:solidFill>
                  <a:srgbClr val="000000"/>
                </a:solidFill>
                <a:latin typeface="Verdana" panose="020B0604030504040204" pitchFamily="34" charset="0"/>
              </a:defRPr>
            </a:lvl3pPr>
            <a:lvl4pPr marL="1600200" indent="-228600" eaLnBrk="0" hangingPunct="0">
              <a:defRPr sz="2300">
                <a:solidFill>
                  <a:srgbClr val="000000"/>
                </a:solidFill>
                <a:latin typeface="Verdana" panose="020B0604030504040204" pitchFamily="34" charset="0"/>
              </a:defRPr>
            </a:lvl4pPr>
            <a:lvl5pPr marL="2057400" indent="-228600" eaLnBrk="0" hangingPunct="0">
              <a:defRPr sz="2300">
                <a:solidFill>
                  <a:srgbClr val="000000"/>
                </a:solidFill>
                <a:latin typeface="Verdana" panose="020B0604030504040204" pitchFamily="34" charset="0"/>
              </a:defRPr>
            </a:lvl5pPr>
            <a:lvl6pPr marL="2514600" indent="-228600" algn="just" eaLnBrk="0" fontAlgn="base" hangingPunct="0">
              <a:spcBef>
                <a:spcPct val="0"/>
              </a:spcBef>
              <a:spcAft>
                <a:spcPct val="0"/>
              </a:spcAft>
              <a:defRPr sz="2300">
                <a:solidFill>
                  <a:srgbClr val="000000"/>
                </a:solidFill>
                <a:latin typeface="Verdana" panose="020B0604030504040204" pitchFamily="34" charset="0"/>
              </a:defRPr>
            </a:lvl6pPr>
            <a:lvl7pPr marL="2971800" indent="-228600" algn="just" eaLnBrk="0" fontAlgn="base" hangingPunct="0">
              <a:spcBef>
                <a:spcPct val="0"/>
              </a:spcBef>
              <a:spcAft>
                <a:spcPct val="0"/>
              </a:spcAft>
              <a:defRPr sz="2300">
                <a:solidFill>
                  <a:srgbClr val="000000"/>
                </a:solidFill>
                <a:latin typeface="Verdana" panose="020B0604030504040204" pitchFamily="34" charset="0"/>
              </a:defRPr>
            </a:lvl7pPr>
            <a:lvl8pPr marL="3429000" indent="-228600" algn="just" eaLnBrk="0" fontAlgn="base" hangingPunct="0">
              <a:spcBef>
                <a:spcPct val="0"/>
              </a:spcBef>
              <a:spcAft>
                <a:spcPct val="0"/>
              </a:spcAft>
              <a:defRPr sz="2300">
                <a:solidFill>
                  <a:srgbClr val="000000"/>
                </a:solidFill>
                <a:latin typeface="Verdana" panose="020B0604030504040204" pitchFamily="34" charset="0"/>
              </a:defRPr>
            </a:lvl8pPr>
            <a:lvl9pPr marL="3886200" indent="-228600" algn="just" eaLnBrk="0" fontAlgn="base" hangingPunct="0">
              <a:spcBef>
                <a:spcPct val="0"/>
              </a:spcBef>
              <a:spcAft>
                <a:spcPct val="0"/>
              </a:spcAft>
              <a:defRPr sz="2300">
                <a:solidFill>
                  <a:srgbClr val="000000"/>
                </a:solidFill>
                <a:latin typeface="Verdana" panose="020B0604030504040204" pitchFamily="34" charset="0"/>
              </a:defRPr>
            </a:lvl9pPr>
          </a:lstStyle>
          <a:p>
            <a:pPr algn="l" eaLnBrk="1" hangingPunct="1"/>
            <a:endParaRPr lang="tr-TR" altLang="tr-TR" sz="2400" dirty="0">
              <a:latin typeface="Times New Roman" panose="02020603050405020304" pitchFamily="18" charset="0"/>
              <a:cs typeface="Times New Roman" panose="02020603050405020304" pitchFamily="18" charset="0"/>
            </a:endParaRPr>
          </a:p>
          <a:p>
            <a:pPr eaLnBrk="1" hangingPunct="1"/>
            <a:r>
              <a:rPr lang="tr-TR" altLang="tr-T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Hidrojen yenilenebilir enerji kaynakları içinde verim açısından en iyisi ve en kullanışlı olandır. Yapılacak olan çalışmada gerçekçi kısıtlar ile sürdürülebilirlik ve </a:t>
            </a:r>
            <a:r>
              <a:rPr lang="tr-TR" altLang="tr-TR"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üretilebilirlik</a:t>
            </a:r>
            <a:r>
              <a:rPr lang="tr-TR" altLang="tr-T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ilkeleri çerçevesinde suyun elektrolizi yöntemiyle </a:t>
            </a:r>
            <a:r>
              <a:rPr lang="tr-TR" altLang="tr-TR" sz="24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HHO (</a:t>
            </a:r>
            <a:r>
              <a:rPr lang="tr-TR" altLang="tr-TR" sz="2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Oksihidrojen</a:t>
            </a:r>
            <a:r>
              <a:rPr lang="tr-TR" altLang="tr-T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gazı üretimi hedeflenmektedir. Bu amaçla, çalışmada</a:t>
            </a:r>
            <a:r>
              <a:rPr lang="tr-TR" altLang="tr-TR" sz="2400" dirty="0">
                <a:latin typeface="Calibri" panose="020F0502020204030204" pitchFamily="34" charset="0"/>
                <a:ea typeface="Calibri" panose="020F0502020204030204" pitchFamily="34" charset="0"/>
                <a:cs typeface="Times New Roman" panose="02020603050405020304" pitchFamily="18" charset="0"/>
              </a:rPr>
              <a:t> mühendislik uygulamalarında kullanılacak olan sistemin</a:t>
            </a:r>
            <a:r>
              <a:rPr lang="tr-TR" altLang="tr-TR"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tasarımı ve üretimi için gerekli teknik ve araçların belirlenecektir. </a:t>
            </a:r>
            <a:endParaRPr lang="tr-TR" altLang="tr-TR" sz="2400" b="1" dirty="0">
              <a:solidFill>
                <a:schemeClr val="tx1"/>
              </a:solidFill>
              <a:latin typeface="Calibri" panose="020F0502020204030204" pitchFamily="34" charset="0"/>
              <a:cs typeface="Times New Roman" panose="02020603050405020304" pitchFamily="18" charset="0"/>
            </a:endParaRPr>
          </a:p>
          <a:p>
            <a:pPr algn="l" eaLnBrk="1" hangingPunct="1"/>
            <a:endParaRPr lang="tr-TR" altLang="tr-TR" sz="2400" dirty="0">
              <a:latin typeface="Calibri" panose="020F0502020204030204" pitchFamily="34" charset="0"/>
            </a:endParaRPr>
          </a:p>
          <a:p>
            <a:pPr eaLnBrk="1" hangingPunct="1"/>
            <a:endParaRPr lang="tr-TR" altLang="tr-TR" sz="2400" dirty="0">
              <a:solidFill>
                <a:schemeClr val="tx2"/>
              </a:solidFill>
              <a:latin typeface="Calibri" panose="020F0502020204030204" pitchFamily="34" charset="0"/>
            </a:endParaRPr>
          </a:p>
          <a:p>
            <a:pPr eaLnBrk="1" hangingPunct="1"/>
            <a:endParaRPr lang="tr-TR" altLang="tr-TR" sz="2400" dirty="0">
              <a:solidFill>
                <a:schemeClr val="tx2"/>
              </a:solidFill>
              <a:latin typeface="Calibri" panose="020F0502020204030204" pitchFamily="34" charset="0"/>
            </a:endParaRPr>
          </a:p>
          <a:p>
            <a:pPr eaLnBrk="1" hangingPunct="1"/>
            <a:endParaRPr lang="tr-TR" altLang="tr-TR" sz="2400" dirty="0">
              <a:solidFill>
                <a:schemeClr val="tx2"/>
              </a:solidFill>
              <a:latin typeface="Calibri" panose="020F0502020204030204" pitchFamily="34" charset="0"/>
            </a:endParaRPr>
          </a:p>
          <a:p>
            <a:pPr eaLnBrk="1" hangingPunct="1"/>
            <a:endParaRPr lang="tr-TR" altLang="tr-TR" sz="2400" dirty="0">
              <a:solidFill>
                <a:schemeClr val="tx2"/>
              </a:solidFill>
              <a:latin typeface="Calibri" panose="020F0502020204030204" pitchFamily="34" charset="0"/>
            </a:endParaRPr>
          </a:p>
          <a:p>
            <a:pPr eaLnBrk="1" hangingPunct="1"/>
            <a:r>
              <a:rPr lang="tr-TR" altLang="tr-TR" sz="2400" dirty="0">
                <a:solidFill>
                  <a:schemeClr val="tx2"/>
                </a:solidFill>
                <a:latin typeface="Calibri" panose="020F0502020204030204" pitchFamily="34" charset="0"/>
              </a:rPr>
              <a:t>Yenilenebilir enerji kaynağı genel anlamda; enerji kaynağından sağlanan enerjiye eşit miktarda veya kaynağın bitme hızından daha çabuk bir şekilde kendini yenileyebilmesi olarak tarif edilebilir. Yenilenebilir enerji çeşitlerini genel olarak; güneş enerjisi, rüzgar enerjisi, </a:t>
            </a:r>
            <a:r>
              <a:rPr lang="tr-TR" altLang="tr-TR" sz="2400" dirty="0" smtClean="0">
                <a:solidFill>
                  <a:schemeClr val="tx2"/>
                </a:solidFill>
                <a:latin typeface="Calibri" panose="020F0502020204030204" pitchFamily="34" charset="0"/>
              </a:rPr>
              <a:t>hidrolik (</a:t>
            </a:r>
            <a:r>
              <a:rPr lang="tr-TR" altLang="tr-TR" sz="2400" dirty="0">
                <a:solidFill>
                  <a:schemeClr val="tx2"/>
                </a:solidFill>
                <a:latin typeface="Calibri" panose="020F0502020204030204" pitchFamily="34" charset="0"/>
              </a:rPr>
              <a:t>su) enerjisi ve hidrojen enerjisi olarak sıralanabilir.</a:t>
            </a:r>
          </a:p>
          <a:p>
            <a:pPr algn="l" eaLnBrk="1" hangingPunct="1"/>
            <a:endParaRPr lang="tr-TR" altLang="tr-TR" sz="2400" dirty="0">
              <a:solidFill>
                <a:schemeClr val="tx2"/>
              </a:solidFill>
              <a:latin typeface="Times New Roman" panose="02020603050405020304" pitchFamily="18" charset="0"/>
            </a:endParaRPr>
          </a:p>
          <a:p>
            <a:pPr algn="l" eaLnBrk="1" hangingPunct="1"/>
            <a:endParaRPr lang="tr-TR" altLang="tr-TR" sz="2400" dirty="0">
              <a:solidFill>
                <a:schemeClr val="tx2"/>
              </a:solidFill>
              <a:latin typeface="Times New Roman" panose="02020603050405020304" pitchFamily="18" charset="0"/>
            </a:endParaRPr>
          </a:p>
          <a:p>
            <a:pPr algn="l" eaLnBrk="1" hangingPunct="1"/>
            <a:endParaRPr lang="tr-TR" altLang="tr-TR" sz="2400" dirty="0">
              <a:solidFill>
                <a:schemeClr val="tx2"/>
              </a:solidFill>
              <a:latin typeface="Times New Roman" panose="02020603050405020304" pitchFamily="18" charset="0"/>
            </a:endParaRPr>
          </a:p>
          <a:p>
            <a:pPr algn="l" eaLnBrk="1" hangingPunct="1"/>
            <a:endParaRPr lang="tr-TR" altLang="tr-TR" sz="2400" dirty="0">
              <a:solidFill>
                <a:schemeClr val="tx2"/>
              </a:solidFill>
              <a:latin typeface="Times New Roman" panose="02020603050405020304" pitchFamily="18" charset="0"/>
            </a:endParaRPr>
          </a:p>
          <a:p>
            <a:pPr algn="l" eaLnBrk="1" hangingPunct="1"/>
            <a:endParaRPr lang="tr-TR" altLang="tr-TR" sz="2400" dirty="0">
              <a:solidFill>
                <a:schemeClr val="tx2"/>
              </a:solidFill>
              <a:latin typeface="Times New Roman" panose="02020603050405020304" pitchFamily="18" charset="0"/>
            </a:endParaRPr>
          </a:p>
          <a:p>
            <a:pPr algn="l" eaLnBrk="1" hangingPunct="1"/>
            <a:endParaRPr lang="tr-TR" altLang="tr-TR" sz="2400" dirty="0">
              <a:solidFill>
                <a:schemeClr val="tx2"/>
              </a:solidFill>
              <a:latin typeface="Times New Roman" panose="02020603050405020304" pitchFamily="18" charset="0"/>
            </a:endParaRPr>
          </a:p>
          <a:p>
            <a:pPr algn="ctr" eaLnBrk="1" hangingPunct="1"/>
            <a:endParaRPr lang="tr-TR" altLang="tr-TR" sz="2800" b="1" dirty="0">
              <a:solidFill>
                <a:srgbClr val="0070C0"/>
              </a:solidFill>
              <a:latin typeface="Calibri" panose="020F0502020204030204" pitchFamily="34" charset="0"/>
              <a:cs typeface="Times New Roman" panose="02020603050405020304" pitchFamily="18" charset="0"/>
            </a:endParaRPr>
          </a:p>
          <a:p>
            <a:pPr algn="ctr"/>
            <a:endParaRPr lang="tr-TR" altLang="tr-TR" sz="2800" b="1" dirty="0">
              <a:solidFill>
                <a:srgbClr val="0070C0"/>
              </a:solidFill>
              <a:latin typeface="Calibri" panose="020F0502020204030204" pitchFamily="34" charset="0"/>
              <a:cs typeface="Times New Roman" panose="02020603050405020304" pitchFamily="18" charset="0"/>
            </a:endParaRPr>
          </a:p>
          <a:p>
            <a:pPr algn="ctr"/>
            <a:endParaRPr lang="tr-TR" altLang="tr-TR" sz="2400" dirty="0">
              <a:latin typeface="Calibri" panose="020F0502020204030204" pitchFamily="34" charset="0"/>
              <a:cs typeface="Times New Roman" panose="02020603050405020304" pitchFamily="18"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r>
              <a:rPr lang="tr-TR" altLang="tr-TR" sz="2400" dirty="0">
                <a:latin typeface="Calibri" panose="020F0502020204030204" pitchFamily="34" charset="0"/>
              </a:rPr>
              <a:t>Son yıllarda kullanımı artan cihazlardan biri de </a:t>
            </a:r>
            <a:r>
              <a:rPr lang="tr-TR" altLang="tr-TR" sz="2400" dirty="0" smtClean="0">
                <a:latin typeface="Calibri" panose="020F0502020204030204" pitchFamily="34" charset="0"/>
              </a:rPr>
              <a:t>HHO </a:t>
            </a:r>
            <a:r>
              <a:rPr lang="tr-TR" altLang="tr-TR" sz="2400" dirty="0">
                <a:latin typeface="Calibri" panose="020F0502020204030204" pitchFamily="34" charset="0"/>
              </a:rPr>
              <a:t>hücresidir. HHO hücresi, suyu HHO gazına dönüştüren bir cihazdır. Cihazın çalışma mantığı suyun elektroliz yöntemine dayanmaktadır.</a:t>
            </a:r>
            <a:endParaRPr lang="tr-TR" altLang="tr-TR" sz="2400" dirty="0">
              <a:latin typeface="Calibri" panose="020F0502020204030204" pitchFamily="34" charset="0"/>
              <a:cs typeface="Times New Roman" panose="02020603050405020304" pitchFamily="18" charset="0"/>
            </a:endParaRPr>
          </a:p>
          <a:p>
            <a:endParaRPr lang="tr-TR" altLang="tr-TR" sz="2400" dirty="0">
              <a:latin typeface="Times New Roman" panose="02020603050405020304" pitchFamily="18" charset="0"/>
              <a:cs typeface="Times New Roman" panose="02020603050405020304" pitchFamily="18" charset="0"/>
            </a:endParaRPr>
          </a:p>
          <a:p>
            <a:pPr eaLnBrk="1" hangingPunct="1"/>
            <a:endParaRPr lang="tr-TR" altLang="tr-TR" sz="2400" dirty="0">
              <a:latin typeface="Calibri" panose="020F0502020204030204" pitchFamily="34" charset="0"/>
            </a:endParaRPr>
          </a:p>
          <a:p>
            <a:pPr eaLnBrk="1" hangingPunct="1"/>
            <a:endParaRPr lang="tr-TR" altLang="tr-TR" sz="2400" dirty="0"/>
          </a:p>
          <a:p>
            <a:pPr eaLnBrk="1" hangingPunct="1"/>
            <a:r>
              <a:rPr lang="tr-TR" altLang="tr-TR" sz="2400" dirty="0"/>
              <a:t> </a:t>
            </a:r>
          </a:p>
          <a:p>
            <a:pPr eaLnBrk="1" hangingPunct="1"/>
            <a:endParaRPr lang="tr-TR" altLang="tr-TR" sz="2400" b="1" dirty="0">
              <a:latin typeface="Times New Roman" panose="02020603050405020304" pitchFamily="18" charset="0"/>
              <a:cs typeface="Times New Roman" panose="02020603050405020304" pitchFamily="18" charset="0"/>
            </a:endParaRPr>
          </a:p>
          <a:p>
            <a:pPr eaLnBrk="1" hangingPunct="1"/>
            <a:endParaRPr lang="tr-TR" altLang="tr-TR" sz="2400" b="1" dirty="0">
              <a:latin typeface="Times New Roman" panose="02020603050405020304" pitchFamily="18" charset="0"/>
              <a:cs typeface="Times New Roman" panose="02020603050405020304" pitchFamily="18" charset="0"/>
            </a:endParaRPr>
          </a:p>
          <a:p>
            <a:pPr eaLnBrk="1" hangingPunct="1"/>
            <a:endParaRPr lang="tr-TR" altLang="tr-TR" sz="2400" b="1" dirty="0">
              <a:latin typeface="Times New Roman" panose="02020603050405020304" pitchFamily="18" charset="0"/>
              <a:cs typeface="Times New Roman" panose="02020603050405020304" pitchFamily="18" charset="0"/>
            </a:endParaRPr>
          </a:p>
          <a:p>
            <a:pPr eaLnBrk="1" hangingPunct="1"/>
            <a:endParaRPr lang="tr-TR" altLang="tr-TR" sz="2400" dirty="0">
              <a:latin typeface="Times New Roman" panose="02020603050405020304" pitchFamily="18" charset="0"/>
              <a:cs typeface="Times New Roman" panose="02020603050405020304" pitchFamily="18"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r>
              <a:rPr lang="tr-TR" altLang="tr-TR" sz="2400" dirty="0">
                <a:latin typeface="Calibri" panose="020F0502020204030204" pitchFamily="34" charset="0"/>
              </a:rPr>
              <a:t>Sisteme verilen elektrik akımı suyu moleküllerine ayrıştırmak için kullanılmaktadır. Sistemde kullanılan akımın doğru akım olması gerekmektedir ve tasarlanan cihazın boyutuna göre DC akım değeri farklılık gösterebilir. Paslanmaz çelik yaylar ve sistemi bir arada tutan akrilik plaka HHO hücresini oluşturan temel parçalardır.</a:t>
            </a:r>
            <a:endParaRPr lang="tr-TR" altLang="tr-TR" sz="2400" dirty="0">
              <a:latin typeface="Calibri" panose="020F0502020204030204" pitchFamily="34" charset="0"/>
              <a:cs typeface="Times New Roman" panose="02020603050405020304" pitchFamily="18"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endParaRPr lang="tr-TR" altLang="tr-TR" sz="2400" dirty="0">
              <a:latin typeface="Calibri" panose="020F0502020204030204" pitchFamily="34" charset="0"/>
            </a:endParaRPr>
          </a:p>
          <a:p>
            <a:r>
              <a:rPr lang="tr-TR" altLang="tr-TR" sz="2400" dirty="0">
                <a:latin typeface="Calibri" panose="020F0502020204030204" pitchFamily="34" charset="0"/>
              </a:rPr>
              <a:t>Kullanılacak yere göre sistemin büyüklüğü ve yayların kombinasyonları farklılık gösterebilmektedir. </a:t>
            </a:r>
            <a:endParaRPr lang="tr-TR" altLang="tr-TR" sz="2400" dirty="0" smtClean="0">
              <a:latin typeface="Calibri" panose="020F0502020204030204" pitchFamily="34" charset="0"/>
            </a:endParaRPr>
          </a:p>
        </p:txBody>
      </p:sp>
      <p:sp>
        <p:nvSpPr>
          <p:cNvPr id="6147" name="29 Dikdörtgen"/>
          <p:cNvSpPr>
            <a:spLocks noChangeArrowheads="1"/>
          </p:cNvSpPr>
          <p:nvPr/>
        </p:nvSpPr>
        <p:spPr bwMode="auto">
          <a:xfrm>
            <a:off x="9151938" y="4478338"/>
            <a:ext cx="7199312" cy="2808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defTabSz="1081088" eaLnBrk="0" hangingPunct="0">
              <a:defRPr sz="2300">
                <a:solidFill>
                  <a:srgbClr val="000000"/>
                </a:solidFill>
                <a:latin typeface="Verdana" panose="020B0604030504040204" pitchFamily="34" charset="0"/>
              </a:defRPr>
            </a:lvl1pPr>
            <a:lvl2pPr marL="742950" indent="-285750" defTabSz="1081088" eaLnBrk="0" hangingPunct="0">
              <a:defRPr sz="2300">
                <a:solidFill>
                  <a:srgbClr val="000000"/>
                </a:solidFill>
                <a:latin typeface="Verdana" panose="020B0604030504040204" pitchFamily="34" charset="0"/>
              </a:defRPr>
            </a:lvl2pPr>
            <a:lvl3pPr marL="1143000" indent="-228600" defTabSz="1081088" eaLnBrk="0" hangingPunct="0">
              <a:defRPr sz="2300">
                <a:solidFill>
                  <a:srgbClr val="000000"/>
                </a:solidFill>
                <a:latin typeface="Verdana" panose="020B0604030504040204" pitchFamily="34" charset="0"/>
              </a:defRPr>
            </a:lvl3pPr>
            <a:lvl4pPr marL="1600200" indent="-228600" defTabSz="1081088" eaLnBrk="0" hangingPunct="0">
              <a:defRPr sz="2300">
                <a:solidFill>
                  <a:srgbClr val="000000"/>
                </a:solidFill>
                <a:latin typeface="Verdana" panose="020B0604030504040204" pitchFamily="34" charset="0"/>
              </a:defRPr>
            </a:lvl4pPr>
            <a:lvl5pPr marL="2057400" indent="-228600" defTabSz="1081088" eaLnBrk="0" hangingPunct="0">
              <a:defRPr sz="2300">
                <a:solidFill>
                  <a:srgbClr val="000000"/>
                </a:solidFill>
                <a:latin typeface="Verdana" panose="020B0604030504040204" pitchFamily="34" charset="0"/>
              </a:defRPr>
            </a:lvl5pPr>
            <a:lvl6pPr marL="2514600" indent="-228600" algn="just" defTabSz="1081088" eaLnBrk="0" fontAlgn="base" hangingPunct="0">
              <a:spcBef>
                <a:spcPct val="0"/>
              </a:spcBef>
              <a:spcAft>
                <a:spcPct val="0"/>
              </a:spcAft>
              <a:defRPr sz="2300">
                <a:solidFill>
                  <a:srgbClr val="000000"/>
                </a:solidFill>
                <a:latin typeface="Verdana" panose="020B0604030504040204" pitchFamily="34" charset="0"/>
              </a:defRPr>
            </a:lvl6pPr>
            <a:lvl7pPr marL="2971800" indent="-228600" algn="just" defTabSz="1081088" eaLnBrk="0" fontAlgn="base" hangingPunct="0">
              <a:spcBef>
                <a:spcPct val="0"/>
              </a:spcBef>
              <a:spcAft>
                <a:spcPct val="0"/>
              </a:spcAft>
              <a:defRPr sz="2300">
                <a:solidFill>
                  <a:srgbClr val="000000"/>
                </a:solidFill>
                <a:latin typeface="Verdana" panose="020B0604030504040204" pitchFamily="34" charset="0"/>
              </a:defRPr>
            </a:lvl7pPr>
            <a:lvl8pPr marL="3429000" indent="-228600" algn="just" defTabSz="1081088" eaLnBrk="0" fontAlgn="base" hangingPunct="0">
              <a:spcBef>
                <a:spcPct val="0"/>
              </a:spcBef>
              <a:spcAft>
                <a:spcPct val="0"/>
              </a:spcAft>
              <a:defRPr sz="2300">
                <a:solidFill>
                  <a:srgbClr val="000000"/>
                </a:solidFill>
                <a:latin typeface="Verdana" panose="020B0604030504040204" pitchFamily="34" charset="0"/>
              </a:defRPr>
            </a:lvl8pPr>
            <a:lvl9pPr marL="3886200" indent="-228600" algn="just" defTabSz="1081088" eaLnBrk="0" fontAlgn="base" hangingPunct="0">
              <a:spcBef>
                <a:spcPct val="0"/>
              </a:spcBef>
              <a:spcAft>
                <a:spcPct val="0"/>
              </a:spcAft>
              <a:defRPr sz="2300">
                <a:solidFill>
                  <a:srgbClr val="000000"/>
                </a:solidFill>
                <a:latin typeface="Verdana" panose="020B0604030504040204" pitchFamily="34" charset="0"/>
              </a:defRPr>
            </a:lvl9pPr>
          </a:lstStyle>
          <a:p>
            <a:pPr eaLnBrk="1" hangingPunct="1"/>
            <a:endParaRPr lang="tr-TR" altLang="tr-TR" sz="2400" dirty="0">
              <a:latin typeface="Calibri" panose="020F0502020204030204" pitchFamily="34" charset="0"/>
            </a:endParaRPr>
          </a:p>
          <a:p>
            <a:pPr algn="l" eaLnBrk="1" hangingPunct="1"/>
            <a:endParaRPr lang="tr-TR" altLang="tr-TR" sz="2400" dirty="0">
              <a:latin typeface="Calibri" panose="020F0502020204030204" pitchFamily="34" charset="0"/>
            </a:endParaRPr>
          </a:p>
          <a:p>
            <a:pPr eaLnBrk="1" hangingPunct="1"/>
            <a:endParaRPr lang="tr-TR" altLang="tr-TR" dirty="0">
              <a:latin typeface="Times New Roman" panose="02020603050405020304" pitchFamily="18" charset="0"/>
              <a:cs typeface="Times New Roman" panose="02020603050405020304" pitchFamily="18" charset="0"/>
            </a:endParaRPr>
          </a:p>
          <a:p>
            <a:pPr eaLnBrk="1" hangingPunct="1"/>
            <a:endParaRPr lang="tr-TR" altLang="tr-TR" dirty="0">
              <a:latin typeface="Times New Roman" panose="02020603050405020304" pitchFamily="18" charset="0"/>
              <a:cs typeface="Times New Roman" panose="02020603050405020304" pitchFamily="18" charset="0"/>
            </a:endParaRPr>
          </a:p>
          <a:p>
            <a:pPr eaLnBrk="1" hangingPunct="1"/>
            <a:endParaRPr lang="tr-TR" altLang="tr-TR" dirty="0">
              <a:latin typeface="Times New Roman" panose="02020603050405020304" pitchFamily="18" charset="0"/>
              <a:cs typeface="Times New Roman" panose="02020603050405020304" pitchFamily="18" charset="0"/>
            </a:endParaRPr>
          </a:p>
          <a:p>
            <a:pPr eaLnBrk="1" hangingPunct="1"/>
            <a:endParaRPr lang="tr-TR" altLang="tr-TR" dirty="0">
              <a:latin typeface="Times New Roman" panose="02020603050405020304" pitchFamily="18" charset="0"/>
              <a:cs typeface="Times New Roman" panose="02020603050405020304" pitchFamily="18" charset="0"/>
            </a:endParaRPr>
          </a:p>
          <a:p>
            <a:pPr eaLnBrk="1" hangingPunct="1"/>
            <a:endParaRPr lang="tr-TR" altLang="tr-TR" dirty="0">
              <a:latin typeface="Times New Roman" panose="02020603050405020304" pitchFamily="18" charset="0"/>
              <a:cs typeface="Times New Roman" panose="02020603050405020304" pitchFamily="18" charset="0"/>
            </a:endParaRPr>
          </a:p>
          <a:p>
            <a:pPr eaLnBrk="1" hangingPunct="1"/>
            <a:endParaRPr lang="tr-TR" altLang="tr-TR" sz="2400" dirty="0">
              <a:latin typeface="Calibri" panose="020F0502020204030204" pitchFamily="34" charset="0"/>
              <a:cs typeface="Times New Roman" panose="02020603050405020304" pitchFamily="18" charset="0"/>
            </a:endParaRPr>
          </a:p>
          <a:p>
            <a:pPr eaLnBrk="1" hangingPunct="1"/>
            <a:endParaRPr lang="tr-TR" altLang="tr-TR" sz="2400" dirty="0" smtClean="0">
              <a:latin typeface="Calibri" panose="020F0502020204030204" pitchFamily="34" charset="0"/>
            </a:endParaRPr>
          </a:p>
          <a:p>
            <a:pPr eaLnBrk="1" hangingPunct="1"/>
            <a:r>
              <a:rPr lang="tr-TR" altLang="tr-TR" sz="2400" dirty="0" smtClean="0">
                <a:latin typeface="Calibri" panose="020F0502020204030204" pitchFamily="34" charset="0"/>
              </a:rPr>
              <a:t>Bu </a:t>
            </a:r>
            <a:r>
              <a:rPr lang="tr-TR" altLang="tr-TR" sz="2400" dirty="0">
                <a:latin typeface="Calibri" panose="020F0502020204030204" pitchFamily="34" charset="0"/>
              </a:rPr>
              <a:t>gaz karışımı her türlü sektördeki kaynak işlerinde, metallerin kesme işleminde, ısıtma ve sızdırma alanlarında ve motorlarda yakıt olarak çok geniş bir kullanım alanına </a:t>
            </a:r>
            <a:r>
              <a:rPr lang="tr-TR" altLang="tr-TR" sz="2400" dirty="0" smtClean="0">
                <a:latin typeface="Calibri" panose="020F0502020204030204" pitchFamily="34" charset="0"/>
              </a:rPr>
              <a:t>sahiptir</a:t>
            </a:r>
            <a:endParaRPr lang="tr-TR" altLang="tr-TR" sz="2400" dirty="0"/>
          </a:p>
          <a:p>
            <a:pPr eaLnBrk="1" hangingPunct="1"/>
            <a:endParaRPr lang="tr-TR" altLang="tr-TR" sz="2400" dirty="0">
              <a:latin typeface="Calibri" panose="020F0502020204030204" pitchFamily="34" charset="0"/>
            </a:endParaRPr>
          </a:p>
          <a:p>
            <a:pPr eaLnBrk="1" hangingPunct="1"/>
            <a:endParaRPr lang="tr-TR" altLang="tr-TR" sz="2400" dirty="0">
              <a:latin typeface="Calibri" panose="020F0502020204030204" pitchFamily="34" charset="0"/>
            </a:endParaRPr>
          </a:p>
          <a:p>
            <a:pPr eaLnBrk="1" hangingPunct="1"/>
            <a:endParaRPr lang="tr-TR" altLang="tr-TR" sz="2400" dirty="0">
              <a:latin typeface="Calibri" panose="020F0502020204030204" pitchFamily="34" charset="0"/>
            </a:endParaRPr>
          </a:p>
          <a:p>
            <a:pPr eaLnBrk="1" hangingPunct="1"/>
            <a:endParaRPr lang="tr-TR" altLang="tr-TR" sz="2400" b="1" dirty="0">
              <a:latin typeface="Calibri" panose="020F0502020204030204" pitchFamily="34" charset="0"/>
            </a:endParaRPr>
          </a:p>
          <a:p>
            <a:pPr eaLnBrk="1" hangingPunct="1"/>
            <a:r>
              <a:rPr lang="tr-TR" altLang="tr-TR" sz="2400" b="1" dirty="0">
                <a:latin typeface="Calibri" panose="020F0502020204030204" pitchFamily="34" charset="0"/>
              </a:rPr>
              <a:t> </a:t>
            </a:r>
            <a:r>
              <a:rPr lang="tr-TR" altLang="tr-TR" sz="2400" b="1" dirty="0">
                <a:solidFill>
                  <a:srgbClr val="0070C0"/>
                </a:solidFill>
                <a:latin typeface="Calibri" panose="020F0502020204030204" pitchFamily="34" charset="0"/>
              </a:rPr>
              <a:t>TAKI SEKTÖRÜ: </a:t>
            </a:r>
            <a:r>
              <a:rPr lang="tr-TR" altLang="tr-TR" sz="2400" dirty="0">
                <a:latin typeface="Calibri" panose="020F0502020204030204" pitchFamily="34" charset="0"/>
              </a:rPr>
              <a:t>HHO gazı; zincir ve dize yapılan platin, altın, gümüş, bakır, vb. malzemelerden oluşan takıların döküm ve kaynak işlemlerinde kullanılır.</a:t>
            </a: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r>
              <a:rPr lang="tr-TR" altLang="tr-TR" sz="2400" b="1" dirty="0" smtClean="0">
                <a:solidFill>
                  <a:srgbClr val="0070C0"/>
                </a:solidFill>
                <a:latin typeface="Calibri" panose="020F0502020204030204" pitchFamily="34" charset="0"/>
              </a:rPr>
              <a:t>ELEKTRONİK </a:t>
            </a:r>
            <a:r>
              <a:rPr lang="tr-TR" altLang="tr-TR" sz="2400" b="1" dirty="0">
                <a:solidFill>
                  <a:srgbClr val="0070C0"/>
                </a:solidFill>
                <a:latin typeface="Calibri" panose="020F0502020204030204" pitchFamily="34" charset="0"/>
              </a:rPr>
              <a:t>SANAYİ: </a:t>
            </a:r>
            <a:r>
              <a:rPr lang="tr-TR" altLang="tr-TR" sz="2400" dirty="0">
                <a:latin typeface="Calibri" panose="020F0502020204030204" pitchFamily="34" charset="0"/>
              </a:rPr>
              <a:t>HHO gazı; emaye tel kaynağı için, bilgisayar tel soyma, </a:t>
            </a:r>
            <a:r>
              <a:rPr lang="tr-TR" altLang="tr-TR" sz="2400" dirty="0" err="1">
                <a:latin typeface="Calibri" panose="020F0502020204030204" pitchFamily="34" charset="0"/>
              </a:rPr>
              <a:t>termokupl</a:t>
            </a:r>
            <a:r>
              <a:rPr lang="tr-TR" altLang="tr-TR" sz="2400" dirty="0">
                <a:latin typeface="Calibri" panose="020F0502020204030204" pitchFamily="34" charset="0"/>
              </a:rPr>
              <a:t> ve platin direnç tellerinin kaynağı.</a:t>
            </a:r>
          </a:p>
          <a:p>
            <a:pPr eaLnBrk="1" hangingPunct="1"/>
            <a:endParaRPr lang="tr-TR" altLang="tr-TR" sz="2400" b="1" dirty="0">
              <a:latin typeface="Calibri" panose="020F0502020204030204" pitchFamily="34" charset="0"/>
            </a:endParaRPr>
          </a:p>
          <a:p>
            <a:pPr eaLnBrk="1" hangingPunct="1"/>
            <a:endParaRPr lang="tr-TR" altLang="tr-TR" sz="2400" b="1" dirty="0">
              <a:latin typeface="Calibri" panose="020F0502020204030204" pitchFamily="34" charset="0"/>
            </a:endParaRPr>
          </a:p>
          <a:p>
            <a:pPr eaLnBrk="1" hangingPunct="1"/>
            <a:endParaRPr lang="tr-TR" altLang="tr-TR" sz="2400" b="1" dirty="0">
              <a:latin typeface="Calibri" panose="020F0502020204030204" pitchFamily="34" charset="0"/>
            </a:endParaRPr>
          </a:p>
          <a:p>
            <a:pPr eaLnBrk="1" hangingPunct="1"/>
            <a:endParaRPr lang="tr-TR" altLang="tr-TR" sz="2400" b="1" dirty="0">
              <a:latin typeface="Calibri" panose="020F0502020204030204" pitchFamily="34" charset="0"/>
            </a:endParaRPr>
          </a:p>
          <a:p>
            <a:pPr eaLnBrk="1" hangingPunct="1"/>
            <a:endParaRPr lang="tr-TR" altLang="tr-TR" sz="2400" b="1" dirty="0">
              <a:latin typeface="Calibri" panose="020F0502020204030204" pitchFamily="34" charset="0"/>
            </a:endParaRPr>
          </a:p>
          <a:p>
            <a:pPr eaLnBrk="1" hangingPunct="1"/>
            <a:endParaRPr lang="tr-TR" altLang="tr-TR" sz="2400" b="1" dirty="0">
              <a:latin typeface="Calibri" panose="020F0502020204030204" pitchFamily="34" charset="0"/>
            </a:endParaRPr>
          </a:p>
          <a:p>
            <a:pPr eaLnBrk="1" hangingPunct="1"/>
            <a:endParaRPr lang="tr-TR" altLang="tr-TR" sz="2400" b="1" dirty="0">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r>
              <a:rPr lang="tr-TR" altLang="tr-TR" sz="2400" b="1" dirty="0" smtClean="0">
                <a:solidFill>
                  <a:srgbClr val="0070C0"/>
                </a:solidFill>
                <a:latin typeface="Calibri" panose="020F0502020204030204" pitchFamily="34" charset="0"/>
              </a:rPr>
              <a:t>TIP ALANINDA</a:t>
            </a:r>
            <a:r>
              <a:rPr lang="tr-TR" altLang="tr-TR" sz="2400" b="1" dirty="0" smtClean="0">
                <a:latin typeface="Calibri" panose="020F0502020204030204" pitchFamily="34" charset="0"/>
              </a:rPr>
              <a:t>: </a:t>
            </a:r>
            <a:r>
              <a:rPr lang="tr-TR" altLang="tr-TR" sz="2400" dirty="0" smtClean="0">
                <a:latin typeface="Calibri" panose="020F0502020204030204" pitchFamily="34" charset="0"/>
              </a:rPr>
              <a:t>HHO </a:t>
            </a:r>
            <a:r>
              <a:rPr lang="tr-TR" altLang="tr-TR" sz="2400" dirty="0">
                <a:latin typeface="Calibri" panose="020F0502020204030204" pitchFamily="34" charset="0"/>
              </a:rPr>
              <a:t>gazı; hiçbir karbon alev dezenfeksiyonu içermeden protez kaynağı ve diş hekimliği için kaynak metali bağlantı parçaları ve kum deliklerin onarılmasında kullanılır</a:t>
            </a:r>
            <a:r>
              <a:rPr lang="tr-TR" altLang="tr-TR" sz="2400" dirty="0" smtClean="0">
                <a:latin typeface="Calibri" panose="020F0502020204030204" pitchFamily="34" charset="0"/>
              </a:rPr>
              <a:t>. </a:t>
            </a:r>
            <a:endParaRPr lang="tr-TR" altLang="tr-TR" sz="2400" b="1" dirty="0" smtClean="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r>
              <a:rPr lang="tr-TR" altLang="tr-TR" sz="2400" b="1" dirty="0" smtClean="0">
                <a:solidFill>
                  <a:srgbClr val="0070C0"/>
                </a:solidFill>
                <a:latin typeface="Calibri" panose="020F0502020204030204" pitchFamily="34" charset="0"/>
              </a:rPr>
              <a:t>METALLERİN </a:t>
            </a:r>
            <a:r>
              <a:rPr lang="tr-TR" altLang="tr-TR" sz="2400" b="1" dirty="0">
                <a:solidFill>
                  <a:srgbClr val="0070C0"/>
                </a:solidFill>
                <a:latin typeface="Calibri" panose="020F0502020204030204" pitchFamily="34" charset="0"/>
              </a:rPr>
              <a:t>KESİMİNDE: </a:t>
            </a:r>
            <a:r>
              <a:rPr lang="tr-TR" altLang="tr-TR" sz="2400" dirty="0">
                <a:latin typeface="Calibri" panose="020F0502020204030204" pitchFamily="34" charset="0"/>
              </a:rPr>
              <a:t>Her türlü metal, karbon çeliği ve sürekli döküm levha kesimi için HHO gazı kullanımı uygundur.</a:t>
            </a:r>
          </a:p>
          <a:p>
            <a:pPr eaLnBrk="1" hangingPunct="1"/>
            <a:endParaRPr lang="tr-TR" altLang="tr-TR" sz="2400" dirty="0">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a:solidFill>
                <a:srgbClr val="0070C0"/>
              </a:solidFill>
              <a:latin typeface="Calibri" panose="020F0502020204030204" pitchFamily="34" charset="0"/>
            </a:endParaRPr>
          </a:p>
          <a:p>
            <a:pPr eaLnBrk="1" hangingPunct="1"/>
            <a:endParaRPr lang="tr-TR" altLang="tr-TR" sz="2400" b="1" dirty="0" smtClean="0">
              <a:solidFill>
                <a:srgbClr val="0070C0"/>
              </a:solidFill>
              <a:latin typeface="Calibri" panose="020F0502020204030204" pitchFamily="34" charset="0"/>
            </a:endParaRPr>
          </a:p>
          <a:p>
            <a:pPr eaLnBrk="1" hangingPunct="1"/>
            <a:r>
              <a:rPr lang="tr-TR" altLang="tr-TR" sz="2400" b="1" dirty="0" smtClean="0">
                <a:solidFill>
                  <a:srgbClr val="0070C0"/>
                </a:solidFill>
                <a:latin typeface="Calibri" panose="020F0502020204030204" pitchFamily="34" charset="0"/>
              </a:rPr>
              <a:t>MOTORLARDA </a:t>
            </a:r>
            <a:r>
              <a:rPr lang="tr-TR" altLang="tr-TR" sz="2400" b="1" dirty="0">
                <a:solidFill>
                  <a:srgbClr val="0070C0"/>
                </a:solidFill>
                <a:latin typeface="Calibri" panose="020F0502020204030204" pitchFamily="34" charset="0"/>
              </a:rPr>
              <a:t>YAKIT OLARAK KULLANIMI: </a:t>
            </a:r>
            <a:r>
              <a:rPr lang="tr-TR" altLang="tr-TR" sz="2400" dirty="0">
                <a:latin typeface="Calibri" panose="020F0502020204030204" pitchFamily="34" charset="0"/>
              </a:rPr>
              <a:t>Klasik motor teknolojisinde izlenen kimyasal enerjinin mekanik enerjiye dönüşümü </a:t>
            </a:r>
            <a:r>
              <a:rPr lang="tr-TR" altLang="tr-TR" sz="2400" dirty="0" smtClean="0">
                <a:latin typeface="Calibri" panose="020F0502020204030204" pitchFamily="34" charset="0"/>
              </a:rPr>
              <a:t>yerine elektrokimyasal-elektrik dönüşümü sayesinde düşük sıcaklıklarda çalışan, düşük gürültü ve titreşim seviyesine sahip ve karmaşık </a:t>
            </a:r>
            <a:r>
              <a:rPr lang="tr-TR" altLang="tr-TR" sz="2400" dirty="0">
                <a:latin typeface="Calibri" panose="020F0502020204030204" pitchFamily="34" charset="0"/>
              </a:rPr>
              <a:t>hareketli parçalar </a:t>
            </a:r>
            <a:r>
              <a:rPr lang="tr-TR" altLang="tr-TR" sz="2400" dirty="0" smtClean="0">
                <a:latin typeface="Calibri" panose="020F0502020204030204" pitchFamily="34" charset="0"/>
              </a:rPr>
              <a:t>içermeyen bir sistemle aracın hareketi gerçekleştirilebilmektedir.</a:t>
            </a:r>
            <a:endParaRPr lang="tr-TR" altLang="tr-TR" sz="2400" i="1" dirty="0">
              <a:latin typeface="Calibri" panose="020F0502020204030204" pitchFamily="34" charset="0"/>
            </a:endParaRPr>
          </a:p>
        </p:txBody>
      </p:sp>
      <p:pic>
        <p:nvPicPr>
          <p:cNvPr id="6148"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647700"/>
            <a:ext cx="2709862"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27 Dikdörtgen"/>
          <p:cNvSpPr/>
          <p:nvPr/>
        </p:nvSpPr>
        <p:spPr>
          <a:xfrm>
            <a:off x="2801144" y="0"/>
            <a:ext cx="19600863" cy="3246996"/>
          </a:xfrm>
          <a:prstGeom prst="rect">
            <a:avLst/>
          </a:prstGeom>
          <a:noFill/>
        </p:spPr>
        <p:txBody>
          <a:bodyPr lIns="91395" tIns="45697" rIns="91395" bIns="45697">
            <a:spAutoFit/>
          </a:bodyPr>
          <a:lstStyle/>
          <a:p>
            <a:pPr algn="ctr" defTabSz="3496758">
              <a:defRPr/>
            </a:pPr>
            <a:r>
              <a:rPr lang="tr-TR" sz="3200" b="1" dirty="0">
                <a:latin typeface="Calibri" pitchFamily="34" charset="0"/>
                <a:cs typeface="Times New Roman" pitchFamily="18" charset="0"/>
              </a:rPr>
              <a:t>T.C </a:t>
            </a:r>
          </a:p>
          <a:p>
            <a:pPr algn="ctr" defTabSz="3496758">
              <a:defRPr/>
            </a:pPr>
            <a:r>
              <a:rPr lang="tr-TR" sz="3200" b="1" dirty="0">
                <a:latin typeface="Calibri" pitchFamily="34" charset="0"/>
                <a:cs typeface="Times New Roman" pitchFamily="18" charset="0"/>
              </a:rPr>
              <a:t>SAKARYA ÜNİVERSİTESİ</a:t>
            </a:r>
            <a:br>
              <a:rPr lang="tr-TR" sz="3200" b="1" dirty="0">
                <a:latin typeface="Calibri" pitchFamily="34" charset="0"/>
                <a:cs typeface="Times New Roman" pitchFamily="18" charset="0"/>
              </a:rPr>
            </a:br>
            <a:r>
              <a:rPr lang="tr-TR" sz="3200" b="1" dirty="0">
                <a:latin typeface="Calibri" pitchFamily="34" charset="0"/>
                <a:cs typeface="Times New Roman" pitchFamily="18" charset="0"/>
              </a:rPr>
              <a:t>METALURJİ VE MALZEME MÜHENDİSLİĞİ BÖLÜMÜ</a:t>
            </a:r>
            <a:br>
              <a:rPr lang="tr-TR" sz="3200" b="1" dirty="0">
                <a:latin typeface="Calibri" pitchFamily="34" charset="0"/>
                <a:cs typeface="Times New Roman" pitchFamily="18" charset="0"/>
              </a:rPr>
            </a:br>
            <a:r>
              <a:rPr lang="tr-TR" sz="3200" b="1" dirty="0">
                <a:latin typeface="Calibri" pitchFamily="34" charset="0"/>
                <a:cs typeface="Times New Roman" pitchFamily="18" charset="0"/>
              </a:rPr>
              <a:t>TASARIM DERSİ</a:t>
            </a:r>
          </a:p>
          <a:p>
            <a:pPr algn="ctr" defTabSz="3496758">
              <a:defRPr/>
            </a:pPr>
            <a:r>
              <a:rPr lang="tr-TR" sz="3200" b="1" dirty="0">
                <a:latin typeface="Calibri" pitchFamily="34" charset="0"/>
                <a:cs typeface="Times New Roman" pitchFamily="18" charset="0"/>
              </a:rPr>
              <a:t>DÖNEM SONU RAPORU</a:t>
            </a:r>
          </a:p>
          <a:p>
            <a:pPr algn="ctr" defTabSz="3496758">
              <a:defRPr/>
            </a:pPr>
            <a:r>
              <a:rPr lang="tr-TR" sz="1000" dirty="0" smtClean="0">
                <a:latin typeface="+mn-lt"/>
              </a:rPr>
              <a:t> </a:t>
            </a:r>
            <a:endParaRPr lang="tr-TR" sz="2700" dirty="0">
              <a:latin typeface="+mn-lt"/>
            </a:endParaRPr>
          </a:p>
          <a:p>
            <a:pPr algn="ctr" defTabSz="3496758">
              <a:defRPr/>
            </a:pPr>
            <a:r>
              <a:rPr lang="tr-TR" sz="2700" b="1" dirty="0">
                <a:solidFill>
                  <a:srgbClr val="0070C0"/>
                </a:solidFill>
                <a:latin typeface="Calibri" pitchFamily="34" charset="0"/>
                <a:cs typeface="Times New Roman" pitchFamily="18" charset="0"/>
              </a:rPr>
              <a:t>SUYUN ELEKTROLİZİ  İLE </a:t>
            </a:r>
            <a:r>
              <a:rPr lang="tr-TR" sz="2700" b="1" dirty="0" smtClean="0">
                <a:solidFill>
                  <a:srgbClr val="0070C0"/>
                </a:solidFill>
                <a:latin typeface="Calibri" pitchFamily="34" charset="0"/>
                <a:cs typeface="Times New Roman" pitchFamily="18" charset="0"/>
              </a:rPr>
              <a:t>HHO (</a:t>
            </a:r>
            <a:r>
              <a:rPr lang="tr-TR" sz="2700" b="1" dirty="0">
                <a:solidFill>
                  <a:srgbClr val="0070C0"/>
                </a:solidFill>
                <a:latin typeface="Calibri" pitchFamily="34" charset="0"/>
                <a:cs typeface="Times New Roman" pitchFamily="18" charset="0"/>
              </a:rPr>
              <a:t>OKSİHİDROJEN) GAZI ÜRETİMİ</a:t>
            </a:r>
            <a:endParaRPr lang="tr-TR" sz="3100" b="1" dirty="0">
              <a:solidFill>
                <a:srgbClr val="0070C0"/>
              </a:solidFill>
              <a:latin typeface="Calibri" pitchFamily="34" charset="0"/>
              <a:cs typeface="Times New Roman" pitchFamily="18" charset="0"/>
            </a:endParaRPr>
          </a:p>
        </p:txBody>
      </p:sp>
      <p:pic>
        <p:nvPicPr>
          <p:cNvPr id="615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6800" y="579438"/>
            <a:ext cx="2709863"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54 Metin kutusu"/>
          <p:cNvSpPr txBox="1">
            <a:spLocks noChangeArrowheads="1"/>
          </p:cNvSpPr>
          <p:nvPr/>
        </p:nvSpPr>
        <p:spPr bwMode="auto">
          <a:xfrm>
            <a:off x="17267238" y="4606925"/>
            <a:ext cx="7199312" cy="3048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300">
                <a:solidFill>
                  <a:srgbClr val="000000"/>
                </a:solidFill>
                <a:latin typeface="Verdana" panose="020B0604030504040204" pitchFamily="34" charset="0"/>
              </a:defRPr>
            </a:lvl1pPr>
            <a:lvl2pPr marL="742950" indent="-285750" eaLnBrk="0" hangingPunct="0">
              <a:defRPr sz="2300">
                <a:solidFill>
                  <a:srgbClr val="000000"/>
                </a:solidFill>
                <a:latin typeface="Verdana" panose="020B0604030504040204" pitchFamily="34" charset="0"/>
              </a:defRPr>
            </a:lvl2pPr>
            <a:lvl3pPr marL="1143000" indent="-228600" eaLnBrk="0" hangingPunct="0">
              <a:defRPr sz="2300">
                <a:solidFill>
                  <a:srgbClr val="000000"/>
                </a:solidFill>
                <a:latin typeface="Verdana" panose="020B0604030504040204" pitchFamily="34" charset="0"/>
              </a:defRPr>
            </a:lvl3pPr>
            <a:lvl4pPr marL="1600200" indent="-228600" eaLnBrk="0" hangingPunct="0">
              <a:defRPr sz="2300">
                <a:solidFill>
                  <a:srgbClr val="000000"/>
                </a:solidFill>
                <a:latin typeface="Verdana" panose="020B0604030504040204" pitchFamily="34" charset="0"/>
              </a:defRPr>
            </a:lvl4pPr>
            <a:lvl5pPr marL="2057400" indent="-228600" eaLnBrk="0" hangingPunct="0">
              <a:defRPr sz="2300">
                <a:solidFill>
                  <a:srgbClr val="000000"/>
                </a:solidFill>
                <a:latin typeface="Verdana" panose="020B0604030504040204" pitchFamily="34" charset="0"/>
              </a:defRPr>
            </a:lvl5pPr>
            <a:lvl6pPr marL="2514600" indent="-228600" algn="just" eaLnBrk="0" fontAlgn="base" hangingPunct="0">
              <a:spcBef>
                <a:spcPct val="0"/>
              </a:spcBef>
              <a:spcAft>
                <a:spcPct val="0"/>
              </a:spcAft>
              <a:defRPr sz="2300">
                <a:solidFill>
                  <a:srgbClr val="000000"/>
                </a:solidFill>
                <a:latin typeface="Verdana" panose="020B0604030504040204" pitchFamily="34" charset="0"/>
              </a:defRPr>
            </a:lvl6pPr>
            <a:lvl7pPr marL="2971800" indent="-228600" algn="just" eaLnBrk="0" fontAlgn="base" hangingPunct="0">
              <a:spcBef>
                <a:spcPct val="0"/>
              </a:spcBef>
              <a:spcAft>
                <a:spcPct val="0"/>
              </a:spcAft>
              <a:defRPr sz="2300">
                <a:solidFill>
                  <a:srgbClr val="000000"/>
                </a:solidFill>
                <a:latin typeface="Verdana" panose="020B0604030504040204" pitchFamily="34" charset="0"/>
              </a:defRPr>
            </a:lvl7pPr>
            <a:lvl8pPr marL="3429000" indent="-228600" algn="just" eaLnBrk="0" fontAlgn="base" hangingPunct="0">
              <a:spcBef>
                <a:spcPct val="0"/>
              </a:spcBef>
              <a:spcAft>
                <a:spcPct val="0"/>
              </a:spcAft>
              <a:defRPr sz="2300">
                <a:solidFill>
                  <a:srgbClr val="000000"/>
                </a:solidFill>
                <a:latin typeface="Verdana" panose="020B0604030504040204" pitchFamily="34" charset="0"/>
              </a:defRPr>
            </a:lvl8pPr>
            <a:lvl9pPr marL="3886200" indent="-228600" algn="just" eaLnBrk="0" fontAlgn="base" hangingPunct="0">
              <a:spcBef>
                <a:spcPct val="0"/>
              </a:spcBef>
              <a:spcAft>
                <a:spcPct val="0"/>
              </a:spcAft>
              <a:defRPr sz="2300">
                <a:solidFill>
                  <a:srgbClr val="000000"/>
                </a:solidFill>
                <a:latin typeface="Verdana" panose="020B0604030504040204" pitchFamily="34" charset="0"/>
              </a:defRPr>
            </a:lvl9pPr>
          </a:lstStyle>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eaLnBrk="1" hangingPunct="1"/>
            <a:endParaRPr lang="tr-TR" altLang="tr-TR" sz="1100" dirty="0"/>
          </a:p>
          <a:p>
            <a:pPr algn="ctr" eaLnBrk="1" hangingPunct="1"/>
            <a:endParaRPr lang="tr-TR" altLang="tr-TR" sz="1100" dirty="0"/>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pPr eaLnBrk="1" hangingPunct="1"/>
            <a:endParaRPr lang="tr-TR" altLang="tr-TR" sz="2400" i="1" dirty="0">
              <a:latin typeface="Calibri" panose="020F0502020204030204" pitchFamily="34" charset="0"/>
            </a:endParaRPr>
          </a:p>
          <a:p>
            <a:endParaRPr lang="tr-TR" altLang="tr-TR" sz="2400" dirty="0">
              <a:solidFill>
                <a:schemeClr val="tx1"/>
              </a:solidFill>
              <a:latin typeface="Calibri" panose="020F0502020204030204" pitchFamily="34" charset="0"/>
            </a:endParaRPr>
          </a:p>
          <a:p>
            <a:pPr algn="ctr" eaLnBrk="1" hangingPunct="1"/>
            <a:r>
              <a:rPr lang="tr-TR" altLang="tr-TR" sz="2200" i="1" dirty="0">
                <a:latin typeface="Calibri" panose="020F0502020204030204" pitchFamily="34" charset="0"/>
              </a:rPr>
              <a:t>Yay Sarma Makinesi ve Çelik Çubuklar</a:t>
            </a:r>
            <a:endParaRPr lang="tr-TR" altLang="tr-TR" sz="2400" dirty="0">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pPr algn="ctr" eaLnBrk="1" hangingPunct="1"/>
            <a:endParaRPr lang="tr-TR" altLang="tr-TR" sz="2200" i="1" dirty="0" smtClean="0">
              <a:latin typeface="Calibri" panose="020F0502020204030204" pitchFamily="34" charset="0"/>
            </a:endParaRPr>
          </a:p>
          <a:p>
            <a:pPr algn="ctr" eaLnBrk="1" hangingPunct="1"/>
            <a:r>
              <a:rPr lang="tr-TR" altLang="tr-TR" sz="2200" i="1" dirty="0" smtClean="0">
                <a:latin typeface="Calibri" panose="020F0502020204030204" pitchFamily="34" charset="0"/>
              </a:rPr>
              <a:t>Uygulamada </a:t>
            </a:r>
            <a:r>
              <a:rPr lang="tr-TR" altLang="tr-TR" sz="2200" i="1" dirty="0">
                <a:latin typeface="Calibri" panose="020F0502020204030204" pitchFamily="34" charset="0"/>
              </a:rPr>
              <a:t>Kullanılan Çelik Yaylar</a:t>
            </a: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pPr algn="ctr" eaLnBrk="1" hangingPunct="1"/>
            <a:r>
              <a:rPr lang="tr-TR" altLang="tr-TR" sz="2200" i="1" dirty="0" smtClean="0">
                <a:latin typeface="Calibri" panose="020F0502020204030204" pitchFamily="34" charset="0"/>
              </a:rPr>
              <a:t>Güç </a:t>
            </a:r>
            <a:r>
              <a:rPr lang="tr-TR" altLang="tr-TR" sz="2200" i="1" dirty="0">
                <a:latin typeface="Calibri" panose="020F0502020204030204" pitchFamily="34" charset="0"/>
              </a:rPr>
              <a:t>Kaynağı ve Kablolar</a:t>
            </a:r>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r>
              <a:rPr lang="tr-TR" altLang="tr-TR" sz="2400" dirty="0" smtClean="0">
                <a:solidFill>
                  <a:schemeClr val="tx1"/>
                </a:solidFill>
                <a:latin typeface="Calibri" panose="020F0502020204030204" pitchFamily="34" charset="0"/>
              </a:rPr>
              <a:t>Yay şeklindeki çelik çubuklar akrilik plakaya bağlanır ve gerekli kablo bağlantıları gerçekleştirilir. Montajı gerçekleştirilmiş sistem parçaları içi su dolu elektroliz kabına  konulur. Çözeltiye tuz ilavesi yapılarak iletkenlik arttırılır ve bu sayede daha fazla HHO gazı üretilmesi sağlanır. Oluşturulan sisteme enerji verildiğinde gözlemlenen baloncuklar başarılı bir şekilde HHO gazı üretildiğini göstermektedir. Sistemde kullanılan yayların miktarına göre akım değerinde değişme olacaktır.</a:t>
            </a: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endParaRPr lang="tr-TR" altLang="tr-TR" sz="2200" i="1" dirty="0" smtClean="0">
              <a:solidFill>
                <a:schemeClr val="tx1"/>
              </a:solidFill>
              <a:latin typeface="Calibri" panose="020F0502020204030204" pitchFamily="34" charset="0"/>
            </a:endParaRPr>
          </a:p>
          <a:p>
            <a:pPr algn="ctr"/>
            <a:r>
              <a:rPr lang="tr-TR" altLang="tr-TR" sz="2200" i="1" dirty="0" smtClean="0">
                <a:solidFill>
                  <a:schemeClr val="tx1"/>
                </a:solidFill>
                <a:latin typeface="Calibri" panose="020F0502020204030204" pitchFamily="34" charset="0"/>
              </a:rPr>
              <a:t>Sisteme </a:t>
            </a:r>
            <a:r>
              <a:rPr lang="tr-TR" altLang="tr-TR" sz="2200" i="1" dirty="0">
                <a:solidFill>
                  <a:schemeClr val="tx1"/>
                </a:solidFill>
                <a:latin typeface="Calibri" panose="020F0502020204030204" pitchFamily="34" charset="0"/>
              </a:rPr>
              <a:t>Enerji Verilmeden Önce  ve Enerji Verilmiş Hali </a:t>
            </a:r>
            <a:endParaRPr lang="tr-TR" altLang="tr-TR" sz="2400" b="1" dirty="0">
              <a:solidFill>
                <a:srgbClr val="0070C0"/>
              </a:solidFill>
              <a:latin typeface="Calibri" panose="020F0502020204030204" pitchFamily="34" charset="0"/>
            </a:endParaRPr>
          </a:p>
          <a:p>
            <a:pPr algn="ctr"/>
            <a:endParaRPr lang="tr-TR" altLang="tr-TR" sz="2400" b="1" dirty="0">
              <a:solidFill>
                <a:srgbClr val="0070C0"/>
              </a:solidFill>
              <a:latin typeface="Calibri" panose="020F0502020204030204" pitchFamily="34" charset="0"/>
            </a:endParaRPr>
          </a:p>
          <a:p>
            <a:pPr algn="ctr"/>
            <a:r>
              <a:rPr lang="tr-TR" altLang="tr-TR" sz="2400" b="1" dirty="0">
                <a:solidFill>
                  <a:srgbClr val="0070C0"/>
                </a:solidFill>
                <a:latin typeface="Calibri" panose="020F0502020204030204" pitchFamily="34" charset="0"/>
              </a:rPr>
              <a:t> </a:t>
            </a:r>
          </a:p>
          <a:p>
            <a:pPr algn="l"/>
            <a:endParaRPr lang="tr-TR" altLang="tr-TR" sz="2400" dirty="0">
              <a:solidFill>
                <a:schemeClr val="tx1"/>
              </a:solidFill>
              <a:latin typeface="Calibri" panose="020F0502020204030204" pitchFamily="34" charset="0"/>
            </a:endParaRPr>
          </a:p>
          <a:p>
            <a:endParaRPr lang="tr-TR" altLang="tr-TR" sz="2400" dirty="0">
              <a:solidFill>
                <a:schemeClr val="tx1"/>
              </a:solidFill>
              <a:latin typeface="Calibri" panose="020F0502020204030204" pitchFamily="34" charset="0"/>
            </a:endParaRPr>
          </a:p>
          <a:p>
            <a:pPr eaLnBrk="1" hangingPunct="1"/>
            <a:r>
              <a:rPr lang="tr-TR" altLang="tr-TR" sz="2400" dirty="0">
                <a:solidFill>
                  <a:schemeClr val="tx1"/>
                </a:solidFill>
                <a:latin typeface="Calibri" panose="020F0502020204030204" pitchFamily="34" charset="0"/>
              </a:rPr>
              <a:t>Yapılan çalışmada çeşitli kullanım alanlarına sahip HHO gazının, belirlenen yöntem ve metot ile sürdürülebilirlik ve </a:t>
            </a:r>
            <a:r>
              <a:rPr lang="tr-TR" altLang="tr-TR" sz="2400" dirty="0" err="1">
                <a:solidFill>
                  <a:schemeClr val="tx1"/>
                </a:solidFill>
                <a:latin typeface="Calibri" panose="020F0502020204030204" pitchFamily="34" charset="0"/>
              </a:rPr>
              <a:t>üretilebilirlik</a:t>
            </a:r>
            <a:r>
              <a:rPr lang="tr-TR" altLang="tr-TR" sz="2400" dirty="0">
                <a:solidFill>
                  <a:schemeClr val="tx1"/>
                </a:solidFill>
                <a:latin typeface="Calibri" panose="020F0502020204030204" pitchFamily="34" charset="0"/>
              </a:rPr>
              <a:t> ilkeleri çerçevesinde basitçe üretimi gerçekleştirilmiştir. </a:t>
            </a:r>
            <a:r>
              <a:rPr lang="tr-TR" altLang="tr-TR" sz="2400" dirty="0">
                <a:latin typeface="Calibri" panose="020F0502020204030204" pitchFamily="34" charset="0"/>
                <a:ea typeface="Calibri" panose="020F0502020204030204" pitchFamily="34" charset="0"/>
                <a:cs typeface="Times New Roman" panose="02020603050405020304" pitchFamily="18" charset="0"/>
              </a:rPr>
              <a:t>Hidrojen; hareketsiz güç üretme tesislerinde, ulaştırma sektöründe, içten yanmalı motorlarda veya yakıt hücrelerinde kullanılabilir ve bunun sonucu ortaya çıkan atık, sadece sudur. Bu sebeple  tasarım çıktısı ürün ekonomik olduğu kadar insan sağlığını tehdit etmeyen çevre dostudur. </a:t>
            </a:r>
            <a:r>
              <a:rPr lang="tr-TR" altLang="tr-TR" sz="2400" dirty="0">
                <a:solidFill>
                  <a:schemeClr val="tx1"/>
                </a:solidFill>
                <a:latin typeface="Calibri" panose="020F0502020204030204" pitchFamily="34" charset="0"/>
              </a:rPr>
              <a:t>Ayrıca tasarım sırasında modern teknik ve araçları seçme ve kullanma becerisi yanında bilişim teknolojilerini etkin bir şekilde kullanma yeteneği geliştirilmiştir</a:t>
            </a:r>
            <a:r>
              <a:rPr lang="tr-TR" altLang="tr-TR" sz="2400" dirty="0" smtClean="0">
                <a:solidFill>
                  <a:schemeClr val="tx1"/>
                </a:solidFill>
                <a:latin typeface="Calibri" panose="020F0502020204030204" pitchFamily="34" charset="0"/>
              </a:rPr>
              <a:t>.</a:t>
            </a:r>
            <a:endParaRPr lang="tr-TR" altLang="tr-TR" sz="2400" b="1" dirty="0">
              <a:solidFill>
                <a:srgbClr val="0070C0"/>
              </a:solidFill>
              <a:latin typeface="Calibri" panose="020F0502020204030204" pitchFamily="34" charset="0"/>
            </a:endParaRPr>
          </a:p>
        </p:txBody>
      </p:sp>
      <p:sp>
        <p:nvSpPr>
          <p:cNvPr id="6152" name="55 Dikdörtgen"/>
          <p:cNvSpPr>
            <a:spLocks noChangeArrowheads="1"/>
          </p:cNvSpPr>
          <p:nvPr/>
        </p:nvSpPr>
        <p:spPr bwMode="auto">
          <a:xfrm>
            <a:off x="7586663" y="3312618"/>
            <a:ext cx="10029825" cy="107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lvl1pPr eaLnBrk="0" hangingPunct="0">
              <a:defRPr sz="2300">
                <a:solidFill>
                  <a:srgbClr val="000000"/>
                </a:solidFill>
                <a:latin typeface="Verdana" panose="020B0604030504040204" pitchFamily="34" charset="0"/>
              </a:defRPr>
            </a:lvl1pPr>
            <a:lvl2pPr marL="742950" indent="-285750" eaLnBrk="0" hangingPunct="0">
              <a:defRPr sz="2300">
                <a:solidFill>
                  <a:srgbClr val="000000"/>
                </a:solidFill>
                <a:latin typeface="Verdana" panose="020B0604030504040204" pitchFamily="34" charset="0"/>
              </a:defRPr>
            </a:lvl2pPr>
            <a:lvl3pPr marL="1143000" indent="-228600" eaLnBrk="0" hangingPunct="0">
              <a:defRPr sz="2300">
                <a:solidFill>
                  <a:srgbClr val="000000"/>
                </a:solidFill>
                <a:latin typeface="Verdana" panose="020B0604030504040204" pitchFamily="34" charset="0"/>
              </a:defRPr>
            </a:lvl3pPr>
            <a:lvl4pPr marL="1600200" indent="-228600" eaLnBrk="0" hangingPunct="0">
              <a:defRPr sz="2300">
                <a:solidFill>
                  <a:srgbClr val="000000"/>
                </a:solidFill>
                <a:latin typeface="Verdana" panose="020B0604030504040204" pitchFamily="34" charset="0"/>
              </a:defRPr>
            </a:lvl4pPr>
            <a:lvl5pPr marL="2057400" indent="-228600" eaLnBrk="0" hangingPunct="0">
              <a:defRPr sz="2300">
                <a:solidFill>
                  <a:srgbClr val="000000"/>
                </a:solidFill>
                <a:latin typeface="Verdana" panose="020B0604030504040204" pitchFamily="34" charset="0"/>
              </a:defRPr>
            </a:lvl5pPr>
            <a:lvl6pPr marL="2514600" indent="-228600" algn="just" eaLnBrk="0" fontAlgn="base" hangingPunct="0">
              <a:spcBef>
                <a:spcPct val="0"/>
              </a:spcBef>
              <a:spcAft>
                <a:spcPct val="0"/>
              </a:spcAft>
              <a:defRPr sz="2300">
                <a:solidFill>
                  <a:srgbClr val="000000"/>
                </a:solidFill>
                <a:latin typeface="Verdana" panose="020B0604030504040204" pitchFamily="34" charset="0"/>
              </a:defRPr>
            </a:lvl6pPr>
            <a:lvl7pPr marL="2971800" indent="-228600" algn="just" eaLnBrk="0" fontAlgn="base" hangingPunct="0">
              <a:spcBef>
                <a:spcPct val="0"/>
              </a:spcBef>
              <a:spcAft>
                <a:spcPct val="0"/>
              </a:spcAft>
              <a:defRPr sz="2300">
                <a:solidFill>
                  <a:srgbClr val="000000"/>
                </a:solidFill>
                <a:latin typeface="Verdana" panose="020B0604030504040204" pitchFamily="34" charset="0"/>
              </a:defRPr>
            </a:lvl7pPr>
            <a:lvl8pPr marL="3429000" indent="-228600" algn="just" eaLnBrk="0" fontAlgn="base" hangingPunct="0">
              <a:spcBef>
                <a:spcPct val="0"/>
              </a:spcBef>
              <a:spcAft>
                <a:spcPct val="0"/>
              </a:spcAft>
              <a:defRPr sz="2300">
                <a:solidFill>
                  <a:srgbClr val="000000"/>
                </a:solidFill>
                <a:latin typeface="Verdana" panose="020B0604030504040204" pitchFamily="34" charset="0"/>
              </a:defRPr>
            </a:lvl8pPr>
            <a:lvl9pPr marL="3886200" indent="-228600" algn="just" eaLnBrk="0" fontAlgn="base" hangingPunct="0">
              <a:spcBef>
                <a:spcPct val="0"/>
              </a:spcBef>
              <a:spcAft>
                <a:spcPct val="0"/>
              </a:spcAft>
              <a:defRPr sz="2300">
                <a:solidFill>
                  <a:srgbClr val="000000"/>
                </a:solidFill>
                <a:latin typeface="Verdana" panose="020B0604030504040204" pitchFamily="34" charset="0"/>
              </a:defRPr>
            </a:lvl9pPr>
          </a:lstStyle>
          <a:p>
            <a:pPr algn="ctr" eaLnBrk="1" hangingPunct="1"/>
            <a:r>
              <a:rPr lang="tr-TR" altLang="tr-TR" sz="2800" b="1" dirty="0">
                <a:solidFill>
                  <a:schemeClr val="tx1"/>
                </a:solidFill>
                <a:latin typeface="Calibri" panose="020F0502020204030204" pitchFamily="34" charset="0"/>
                <a:cs typeface="Times New Roman" panose="02020603050405020304" pitchFamily="18" charset="0"/>
              </a:rPr>
              <a:t>G1401.08082 Recep </a:t>
            </a:r>
            <a:r>
              <a:rPr lang="tr-TR" altLang="tr-TR" sz="2800" b="1" dirty="0" smtClean="0">
                <a:solidFill>
                  <a:schemeClr val="tx1"/>
                </a:solidFill>
                <a:latin typeface="Calibri" panose="020F0502020204030204" pitchFamily="34" charset="0"/>
                <a:cs typeface="Times New Roman" panose="02020603050405020304" pitchFamily="18" charset="0"/>
              </a:rPr>
              <a:t>HOCAOĞLU</a:t>
            </a:r>
          </a:p>
          <a:p>
            <a:pPr algn="ctr" eaLnBrk="1" hangingPunct="1"/>
            <a:r>
              <a:rPr lang="tr-TR" altLang="tr-TR" sz="1200" b="1" dirty="0">
                <a:solidFill>
                  <a:schemeClr val="tx1"/>
                </a:solidFill>
                <a:latin typeface="Calibri" panose="020F0502020204030204" pitchFamily="34" charset="0"/>
                <a:cs typeface="Times New Roman" panose="02020603050405020304" pitchFamily="18" charset="0"/>
              </a:rPr>
              <a:t> </a:t>
            </a:r>
            <a:endParaRPr lang="tr-TR" altLang="tr-TR" sz="2800" b="1" dirty="0" smtClean="0">
              <a:solidFill>
                <a:schemeClr val="tx1"/>
              </a:solidFill>
              <a:latin typeface="Calibri" panose="020F0502020204030204" pitchFamily="34" charset="0"/>
              <a:cs typeface="Times New Roman" panose="02020603050405020304" pitchFamily="18" charset="0"/>
            </a:endParaRPr>
          </a:p>
          <a:p>
            <a:pPr algn="ctr" eaLnBrk="1" hangingPunct="1"/>
            <a:r>
              <a:rPr lang="tr-TR" altLang="tr-TR" sz="2400" b="1" dirty="0" smtClean="0">
                <a:solidFill>
                  <a:schemeClr val="tx1"/>
                </a:solidFill>
                <a:latin typeface="Calibri" panose="020F0502020204030204" pitchFamily="34" charset="0"/>
                <a:cs typeface="Times New Roman" panose="02020603050405020304" pitchFamily="18" charset="0"/>
              </a:rPr>
              <a:t>Prof</a:t>
            </a:r>
            <a:r>
              <a:rPr lang="tr-TR" altLang="tr-TR" sz="2400" b="1" dirty="0">
                <a:solidFill>
                  <a:schemeClr val="tx1"/>
                </a:solidFill>
                <a:latin typeface="Calibri" panose="020F0502020204030204" pitchFamily="34" charset="0"/>
                <a:cs typeface="Times New Roman" panose="02020603050405020304" pitchFamily="18" charset="0"/>
              </a:rPr>
              <a:t>. Dr. Şaduman </a:t>
            </a:r>
            <a:r>
              <a:rPr lang="tr-TR" altLang="tr-TR" sz="2400" b="1" dirty="0" smtClean="0">
                <a:solidFill>
                  <a:schemeClr val="tx1"/>
                </a:solidFill>
                <a:latin typeface="Calibri" panose="020F0502020204030204" pitchFamily="34" charset="0"/>
                <a:cs typeface="Times New Roman" panose="02020603050405020304" pitchFamily="18" charset="0"/>
              </a:rPr>
              <a:t>ŞEN</a:t>
            </a:r>
            <a:endParaRPr lang="tr-TR" altLang="tr-TR" sz="2400" b="1" dirty="0">
              <a:solidFill>
                <a:schemeClr val="tx1"/>
              </a:solidFill>
              <a:latin typeface="Calibri" panose="020F0502020204030204" pitchFamily="34"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88276493"/>
              </p:ext>
            </p:extLst>
          </p:nvPr>
        </p:nvGraphicFramePr>
        <p:xfrm>
          <a:off x="17256125" y="5976938"/>
          <a:ext cx="7178675" cy="4338195"/>
        </p:xfrm>
        <a:graphic>
          <a:graphicData uri="http://schemas.openxmlformats.org/drawingml/2006/table">
            <a:tbl>
              <a:tblPr firstRow="1" firstCol="1" bandRow="1">
                <a:tableStyleId>{1E171933-4619-4E11-9A3F-F7608DF75F80}</a:tableStyleId>
              </a:tblPr>
              <a:tblGrid>
                <a:gridCol w="2330226"/>
                <a:gridCol w="1800200"/>
                <a:gridCol w="2001067"/>
                <a:gridCol w="1047182"/>
              </a:tblGrid>
              <a:tr h="407543">
                <a:tc gridSpan="4">
                  <a:txBody>
                    <a:bodyPr/>
                    <a:lstStyle/>
                    <a:p>
                      <a:pPr marL="0" marR="0" lvl="0" indent="0" algn="ctr" defTabSz="3497580" rtl="0" eaLnBrk="1" fontAlgn="auto" latinLnBrk="0" hangingPunct="1">
                        <a:lnSpc>
                          <a:spcPct val="115000"/>
                        </a:lnSpc>
                        <a:spcBef>
                          <a:spcPts val="0"/>
                        </a:spcBef>
                        <a:spcAft>
                          <a:spcPts val="0"/>
                        </a:spcAft>
                        <a:buClrTx/>
                        <a:buSzTx/>
                        <a:buFontTx/>
                        <a:buNone/>
                        <a:tabLst/>
                        <a:defRPr/>
                      </a:pPr>
                      <a:r>
                        <a:rPr lang="tr-TR" altLang="tr-TR" sz="1800" i="0" u="none" dirty="0" smtClean="0">
                          <a:latin typeface="Calibri" panose="020F0502020204030204" pitchFamily="34" charset="0"/>
                        </a:rPr>
                        <a:t>UYGULAMADA KULLANILAN MALZEMELER </a:t>
                      </a:r>
                    </a:p>
                  </a:txBody>
                  <a:tcPr marL="68566" marR="68566" marT="0" marB="0" anchor="ctr"/>
                </a:tc>
                <a:tc hMerge="1">
                  <a:txBody>
                    <a:bodyPr/>
                    <a:lstStyle/>
                    <a:p>
                      <a:pPr algn="ctr">
                        <a:lnSpc>
                          <a:spcPct val="115000"/>
                        </a:lnSpc>
                        <a:spcAft>
                          <a:spcPts val="0"/>
                        </a:spcAft>
                      </a:pPr>
                      <a:endParaRPr lang="tr-TR" sz="1800" dirty="0">
                        <a:effectLst/>
                        <a:latin typeface="Calibri" pitchFamily="34" charset="0"/>
                        <a:ea typeface="Calibri"/>
                        <a:cs typeface="Times New Roman"/>
                      </a:endParaRPr>
                    </a:p>
                  </a:txBody>
                  <a:tcPr marL="68566" marR="68566" marT="0" marB="0" anchor="ctr"/>
                </a:tc>
                <a:tc hMerge="1">
                  <a:txBody>
                    <a:bodyPr/>
                    <a:lstStyle/>
                    <a:p>
                      <a:pPr algn="ctr">
                        <a:lnSpc>
                          <a:spcPct val="115000"/>
                        </a:lnSpc>
                        <a:spcAft>
                          <a:spcPts val="0"/>
                        </a:spcAft>
                      </a:pPr>
                      <a:endParaRPr lang="tr-TR" sz="1800" dirty="0">
                        <a:effectLst/>
                        <a:latin typeface="Calibri" pitchFamily="34" charset="0"/>
                        <a:ea typeface="Calibri"/>
                        <a:cs typeface="Times New Roman"/>
                      </a:endParaRPr>
                    </a:p>
                  </a:txBody>
                  <a:tcPr marL="68566" marR="68566" marT="0" marB="0" anchor="ctr"/>
                </a:tc>
                <a:tc hMerge="1">
                  <a:txBody>
                    <a:bodyPr/>
                    <a:lstStyle/>
                    <a:p>
                      <a:pPr algn="ctr">
                        <a:lnSpc>
                          <a:spcPct val="115000"/>
                        </a:lnSpc>
                        <a:spcAft>
                          <a:spcPts val="0"/>
                        </a:spcAft>
                      </a:pPr>
                      <a:endParaRPr lang="tr-TR" sz="1800" dirty="0">
                        <a:effectLst/>
                        <a:latin typeface="Calibri" pitchFamily="34" charset="0"/>
                        <a:ea typeface="Calibri"/>
                        <a:cs typeface="Times New Roman"/>
                      </a:endParaRPr>
                    </a:p>
                  </a:txBody>
                  <a:tcPr marL="68566" marR="68566" marT="0" marB="0" anchor="ctr"/>
                </a:tc>
              </a:tr>
              <a:tr h="407543">
                <a:tc>
                  <a:txBody>
                    <a:bodyPr/>
                    <a:lstStyle/>
                    <a:p>
                      <a:pPr algn="ctr">
                        <a:lnSpc>
                          <a:spcPct val="115000"/>
                        </a:lnSpc>
                        <a:spcAft>
                          <a:spcPts val="0"/>
                        </a:spcAft>
                      </a:pPr>
                      <a:r>
                        <a:rPr lang="tr-TR" sz="1800" b="1" dirty="0">
                          <a:effectLst/>
                          <a:latin typeface="Calibri" pitchFamily="34" charset="0"/>
                        </a:rPr>
                        <a:t>MALZEME İSMİ</a:t>
                      </a:r>
                      <a:endParaRPr lang="tr-TR" sz="1800" b="1"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b="1" dirty="0">
                          <a:effectLst/>
                          <a:latin typeface="Calibri" pitchFamily="34" charset="0"/>
                        </a:rPr>
                        <a:t>MALZEME CİNSİ</a:t>
                      </a:r>
                      <a:endParaRPr lang="tr-TR" sz="1800" b="1"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b="1" dirty="0" smtClean="0">
                          <a:effectLst/>
                          <a:latin typeface="Calibri" pitchFamily="34" charset="0"/>
                        </a:rPr>
                        <a:t>MİKTAR</a:t>
                      </a:r>
                      <a:endParaRPr lang="tr-TR" sz="1800" b="1"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b="1" dirty="0" smtClean="0">
                          <a:effectLst/>
                          <a:latin typeface="Calibri" pitchFamily="34" charset="0"/>
                          <a:ea typeface="Calibri"/>
                          <a:cs typeface="Times New Roman"/>
                        </a:rPr>
                        <a:t>FİYAT</a:t>
                      </a:r>
                      <a:endParaRPr lang="tr-TR" sz="1800" b="1" dirty="0">
                        <a:effectLst/>
                        <a:latin typeface="Calibri" pitchFamily="34" charset="0"/>
                        <a:ea typeface="Calibri"/>
                        <a:cs typeface="Times New Roman"/>
                      </a:endParaRPr>
                    </a:p>
                  </a:txBody>
                  <a:tcPr marL="68566" marR="68566" marT="0" marB="0" anchor="ctr"/>
                </a:tc>
              </a:tr>
              <a:tr h="630979">
                <a:tc>
                  <a:txBody>
                    <a:bodyPr/>
                    <a:lstStyle/>
                    <a:p>
                      <a:pPr algn="ctr">
                        <a:lnSpc>
                          <a:spcPct val="115000"/>
                        </a:lnSpc>
                        <a:spcAft>
                          <a:spcPts val="0"/>
                        </a:spcAft>
                      </a:pPr>
                      <a:r>
                        <a:rPr lang="tr-TR" sz="1800" b="0" dirty="0">
                          <a:effectLst/>
                          <a:latin typeface="Calibri" pitchFamily="34" charset="0"/>
                        </a:rPr>
                        <a:t>Paslanmaz Çelik Çubuk</a:t>
                      </a:r>
                      <a:endParaRPr lang="tr-TR" sz="1800" b="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rPr>
                        <a:t>AISI 304</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rPr>
                        <a:t>3.5mm/335 </a:t>
                      </a:r>
                      <a:r>
                        <a:rPr lang="tr-TR" sz="1800" dirty="0">
                          <a:effectLst/>
                          <a:latin typeface="Calibri" pitchFamily="34" charset="0"/>
                        </a:rPr>
                        <a:t>cm</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ea typeface="Calibri"/>
                          <a:cs typeface="Times New Roman"/>
                        </a:rPr>
                        <a:t>10 TL</a:t>
                      </a:r>
                      <a:endParaRPr lang="tr-TR" sz="1800" dirty="0">
                        <a:effectLst/>
                        <a:latin typeface="Calibri" pitchFamily="34" charset="0"/>
                        <a:ea typeface="Calibri"/>
                        <a:cs typeface="Times New Roman"/>
                      </a:endParaRPr>
                    </a:p>
                  </a:txBody>
                  <a:tcPr marL="68566" marR="68566" marT="0" marB="0" anchor="ctr"/>
                </a:tc>
              </a:tr>
              <a:tr h="407543">
                <a:tc>
                  <a:txBody>
                    <a:bodyPr/>
                    <a:lstStyle/>
                    <a:p>
                      <a:pPr algn="ctr">
                        <a:lnSpc>
                          <a:spcPct val="115000"/>
                        </a:lnSpc>
                        <a:spcAft>
                          <a:spcPts val="0"/>
                        </a:spcAft>
                      </a:pPr>
                      <a:r>
                        <a:rPr lang="tr-TR" sz="1800" b="0" dirty="0">
                          <a:effectLst/>
                          <a:latin typeface="Calibri" pitchFamily="34" charset="0"/>
                        </a:rPr>
                        <a:t>Akrilik Plaka</a:t>
                      </a:r>
                      <a:endParaRPr lang="tr-TR" sz="1800" b="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rPr>
                        <a:t>Akrilik Plaka</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rPr>
                        <a:t>18 cm x 10 </a:t>
                      </a:r>
                      <a:r>
                        <a:rPr lang="tr-TR" sz="1800" dirty="0">
                          <a:effectLst/>
                          <a:latin typeface="Calibri" pitchFamily="34" charset="0"/>
                        </a:rPr>
                        <a:t>cm</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ea typeface="Calibri"/>
                          <a:cs typeface="Times New Roman"/>
                        </a:rPr>
                        <a:t>5 TL</a:t>
                      </a:r>
                      <a:endParaRPr lang="tr-TR" sz="1800" dirty="0">
                        <a:effectLst/>
                        <a:latin typeface="Calibri" pitchFamily="34" charset="0"/>
                        <a:ea typeface="Calibri"/>
                        <a:cs typeface="Times New Roman"/>
                      </a:endParaRPr>
                    </a:p>
                  </a:txBody>
                  <a:tcPr marL="68566" marR="68566" marT="0" marB="0" anchor="ctr"/>
                </a:tc>
              </a:tr>
              <a:tr h="407543">
                <a:tc>
                  <a:txBody>
                    <a:bodyPr/>
                    <a:lstStyle/>
                    <a:p>
                      <a:pPr algn="ctr">
                        <a:lnSpc>
                          <a:spcPct val="115000"/>
                        </a:lnSpc>
                        <a:spcAft>
                          <a:spcPts val="0"/>
                        </a:spcAft>
                      </a:pPr>
                      <a:r>
                        <a:rPr lang="tr-TR" sz="1800" b="0" dirty="0">
                          <a:effectLst/>
                          <a:latin typeface="Calibri" pitchFamily="34" charset="0"/>
                        </a:rPr>
                        <a:t>Tuz</a:t>
                      </a:r>
                      <a:endParaRPr lang="tr-TR" sz="1800" b="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rPr>
                        <a:t>NaHCO</a:t>
                      </a:r>
                      <a:r>
                        <a:rPr lang="tr-TR" sz="1800" baseline="-25000" dirty="0" smtClean="0">
                          <a:effectLst/>
                          <a:latin typeface="Calibri" pitchFamily="34" charset="0"/>
                        </a:rPr>
                        <a:t>3</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mn-lt"/>
                          <a:cs typeface="Arial" panose="020B0604020202020204" pitchFamily="34" charset="0"/>
                        </a:rPr>
                        <a:t>~</a:t>
                      </a:r>
                      <a:r>
                        <a:rPr lang="tr-TR" sz="1800" dirty="0" smtClean="0">
                          <a:effectLst/>
                          <a:latin typeface="Calibri" pitchFamily="34" charset="0"/>
                        </a:rPr>
                        <a:t>50 gram</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ea typeface="Calibri"/>
                          <a:cs typeface="Times New Roman"/>
                        </a:rPr>
                        <a:t>2 TL</a:t>
                      </a:r>
                      <a:endParaRPr lang="tr-TR" sz="1800" dirty="0">
                        <a:effectLst/>
                        <a:latin typeface="Calibri" pitchFamily="34" charset="0"/>
                        <a:ea typeface="Calibri"/>
                        <a:cs typeface="Times New Roman"/>
                      </a:endParaRPr>
                    </a:p>
                  </a:txBody>
                  <a:tcPr marL="68566" marR="68566" marT="0" marB="0" anchor="ctr"/>
                </a:tc>
              </a:tr>
              <a:tr h="630979">
                <a:tc>
                  <a:txBody>
                    <a:bodyPr/>
                    <a:lstStyle/>
                    <a:p>
                      <a:pPr algn="ctr">
                        <a:lnSpc>
                          <a:spcPct val="115000"/>
                        </a:lnSpc>
                        <a:spcAft>
                          <a:spcPts val="0"/>
                        </a:spcAft>
                      </a:pPr>
                      <a:r>
                        <a:rPr lang="tr-TR" sz="1800" b="0" dirty="0">
                          <a:effectLst/>
                          <a:latin typeface="Calibri" pitchFamily="34" charset="0"/>
                        </a:rPr>
                        <a:t>Kablo</a:t>
                      </a:r>
                      <a:endParaRPr lang="tr-TR" sz="1800" b="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rPr>
                        <a:t>3x1.5mm TTR</a:t>
                      </a:r>
                      <a:endParaRPr lang="tr-TR" sz="1800" dirty="0">
                        <a:effectLst/>
                        <a:latin typeface="Calibri" pitchFamily="34" charset="0"/>
                        <a:ea typeface="Calibri"/>
                        <a:cs typeface="Times New Roman"/>
                      </a:endParaRPr>
                    </a:p>
                  </a:txBody>
                  <a:tcPr marL="68566" marR="68566" marT="0" marB="0" anchor="ctr"/>
                </a:tc>
                <a:tc>
                  <a:txBody>
                    <a:bodyPr/>
                    <a:lstStyle/>
                    <a:p>
                      <a:pPr marL="0" marR="0" indent="0" algn="ctr" defTabSz="3497580" rtl="0" eaLnBrk="1" fontAlgn="auto" latinLnBrk="0" hangingPunct="1">
                        <a:lnSpc>
                          <a:spcPct val="115000"/>
                        </a:lnSpc>
                        <a:spcBef>
                          <a:spcPts val="0"/>
                        </a:spcBef>
                        <a:spcAft>
                          <a:spcPts val="0"/>
                        </a:spcAft>
                        <a:buClrTx/>
                        <a:buSzTx/>
                        <a:buFontTx/>
                        <a:buNone/>
                        <a:tabLst/>
                        <a:defRPr/>
                      </a:pPr>
                      <a:r>
                        <a:rPr lang="tr-TR" sz="1800" dirty="0" smtClean="0">
                          <a:effectLst/>
                          <a:latin typeface="Calibri" pitchFamily="34" charset="0"/>
                        </a:rPr>
                        <a:t>150 </a:t>
                      </a:r>
                      <a:r>
                        <a:rPr lang="tr-TR" sz="1800" dirty="0">
                          <a:effectLst/>
                          <a:latin typeface="Calibri" pitchFamily="34" charset="0"/>
                        </a:rPr>
                        <a:t>cm</a:t>
                      </a:r>
                      <a:endParaRPr lang="tr-TR" sz="1800" dirty="0">
                        <a:effectLst/>
                        <a:latin typeface="Calibri" pitchFamily="34" charset="0"/>
                        <a:ea typeface="Calibri"/>
                        <a:cs typeface="Times New Roman"/>
                      </a:endParaRPr>
                    </a:p>
                  </a:txBody>
                  <a:tcPr marL="68566" marR="68566" marT="0" marB="0" anchor="ctr"/>
                </a:tc>
                <a:tc>
                  <a:txBody>
                    <a:bodyPr/>
                    <a:lstStyle/>
                    <a:p>
                      <a:pPr marL="0" marR="0" indent="0" algn="ctr" defTabSz="3497580" rtl="0" eaLnBrk="1" fontAlgn="auto" latinLnBrk="0" hangingPunct="1">
                        <a:lnSpc>
                          <a:spcPct val="115000"/>
                        </a:lnSpc>
                        <a:spcBef>
                          <a:spcPts val="0"/>
                        </a:spcBef>
                        <a:spcAft>
                          <a:spcPts val="0"/>
                        </a:spcAft>
                        <a:buClrTx/>
                        <a:buSzTx/>
                        <a:buFontTx/>
                        <a:buNone/>
                        <a:tabLst/>
                        <a:defRPr/>
                      </a:pPr>
                      <a:r>
                        <a:rPr lang="tr-TR" sz="1800" dirty="0" smtClean="0">
                          <a:effectLst/>
                          <a:latin typeface="Calibri" pitchFamily="34" charset="0"/>
                          <a:ea typeface="Calibri"/>
                          <a:cs typeface="Times New Roman"/>
                        </a:rPr>
                        <a:t>10 TL</a:t>
                      </a:r>
                      <a:endParaRPr lang="tr-TR" sz="1800" dirty="0">
                        <a:effectLst/>
                        <a:latin typeface="Calibri" pitchFamily="34" charset="0"/>
                        <a:ea typeface="Calibri"/>
                        <a:cs typeface="Times New Roman"/>
                      </a:endParaRPr>
                    </a:p>
                  </a:txBody>
                  <a:tcPr marL="68566" marR="68566" marT="0" marB="0" anchor="ctr"/>
                </a:tc>
              </a:tr>
              <a:tr h="407543">
                <a:tc>
                  <a:txBody>
                    <a:bodyPr/>
                    <a:lstStyle/>
                    <a:p>
                      <a:pPr algn="ctr">
                        <a:lnSpc>
                          <a:spcPct val="115000"/>
                        </a:lnSpc>
                        <a:spcAft>
                          <a:spcPts val="0"/>
                        </a:spcAft>
                      </a:pPr>
                      <a:r>
                        <a:rPr lang="tr-TR" sz="1800" b="0" dirty="0">
                          <a:effectLst/>
                          <a:latin typeface="Calibri" pitchFamily="34" charset="0"/>
                        </a:rPr>
                        <a:t>Fiş</a:t>
                      </a:r>
                      <a:endParaRPr lang="tr-TR" sz="1800" b="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a:effectLst/>
                          <a:latin typeface="Calibri" pitchFamily="34" charset="0"/>
                        </a:rPr>
                        <a:t>Topraklı Fiş</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a:effectLst/>
                          <a:latin typeface="Calibri" pitchFamily="34" charset="0"/>
                        </a:rPr>
                        <a:t>1 Adet</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ea typeface="Calibri"/>
                          <a:cs typeface="Times New Roman"/>
                        </a:rPr>
                        <a:t>4 TL</a:t>
                      </a:r>
                      <a:endParaRPr lang="tr-TR" sz="1800" dirty="0">
                        <a:effectLst/>
                        <a:latin typeface="Calibri" pitchFamily="34" charset="0"/>
                        <a:ea typeface="Calibri"/>
                        <a:cs typeface="Times New Roman"/>
                      </a:endParaRPr>
                    </a:p>
                  </a:txBody>
                  <a:tcPr marL="68566" marR="68566" marT="0" marB="0" anchor="ctr"/>
                </a:tc>
              </a:tr>
              <a:tr h="407543">
                <a:tc>
                  <a:txBody>
                    <a:bodyPr/>
                    <a:lstStyle/>
                    <a:p>
                      <a:pPr algn="ctr">
                        <a:lnSpc>
                          <a:spcPct val="115000"/>
                        </a:lnSpc>
                        <a:spcAft>
                          <a:spcPts val="0"/>
                        </a:spcAft>
                      </a:pPr>
                      <a:r>
                        <a:rPr lang="tr-TR" sz="1800" b="0" dirty="0" smtClean="0">
                          <a:effectLst/>
                          <a:latin typeface="Calibri" pitchFamily="34" charset="0"/>
                        </a:rPr>
                        <a:t>Elektroliz </a:t>
                      </a:r>
                      <a:r>
                        <a:rPr lang="tr-TR" sz="1800" b="0" dirty="0">
                          <a:effectLst/>
                          <a:latin typeface="Calibri" pitchFamily="34" charset="0"/>
                        </a:rPr>
                        <a:t>Kabı</a:t>
                      </a:r>
                      <a:endParaRPr lang="tr-TR" sz="1800" b="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a:effectLst/>
                          <a:latin typeface="Calibri" pitchFamily="34" charset="0"/>
                        </a:rPr>
                        <a:t>Cam Kavanoz</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a:effectLst/>
                          <a:latin typeface="Calibri" pitchFamily="34" charset="0"/>
                        </a:rPr>
                        <a:t>1 Adet</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ea typeface="Calibri"/>
                          <a:cs typeface="Times New Roman"/>
                        </a:rPr>
                        <a:t>10 TL</a:t>
                      </a:r>
                      <a:endParaRPr lang="tr-TR" sz="1800" dirty="0">
                        <a:effectLst/>
                        <a:latin typeface="Calibri" pitchFamily="34" charset="0"/>
                        <a:ea typeface="Calibri"/>
                        <a:cs typeface="Times New Roman"/>
                      </a:endParaRPr>
                    </a:p>
                  </a:txBody>
                  <a:tcPr marL="68566" marR="68566" marT="0" marB="0" anchor="ctr"/>
                </a:tc>
              </a:tr>
              <a:tr h="630979">
                <a:tc>
                  <a:txBody>
                    <a:bodyPr/>
                    <a:lstStyle/>
                    <a:p>
                      <a:pPr algn="ctr">
                        <a:lnSpc>
                          <a:spcPct val="115000"/>
                        </a:lnSpc>
                        <a:spcAft>
                          <a:spcPts val="0"/>
                        </a:spcAft>
                      </a:pPr>
                      <a:r>
                        <a:rPr lang="tr-TR" sz="1800" b="0" dirty="0">
                          <a:effectLst/>
                          <a:latin typeface="Calibri" pitchFamily="34" charset="0"/>
                        </a:rPr>
                        <a:t>Güç </a:t>
                      </a:r>
                      <a:r>
                        <a:rPr lang="tr-TR" sz="1800" b="0" dirty="0" smtClean="0">
                          <a:effectLst/>
                          <a:latin typeface="Calibri" pitchFamily="34" charset="0"/>
                        </a:rPr>
                        <a:t>Kaynağı</a:t>
                      </a:r>
                      <a:endParaRPr lang="tr-TR" sz="1800" b="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rPr>
                        <a:t>12V/40A </a:t>
                      </a:r>
                      <a:r>
                        <a:rPr lang="tr-TR" sz="1800" dirty="0" smtClean="0">
                          <a:effectLst/>
                          <a:latin typeface="Calibri" pitchFamily="34" charset="0"/>
                        </a:rPr>
                        <a:t>DC</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a:effectLst/>
                          <a:latin typeface="Calibri" pitchFamily="34" charset="0"/>
                        </a:rPr>
                        <a:t>1 Adet</a:t>
                      </a:r>
                      <a:endParaRPr lang="tr-TR" sz="1800" dirty="0">
                        <a:effectLst/>
                        <a:latin typeface="Calibri" pitchFamily="34" charset="0"/>
                        <a:ea typeface="Calibri"/>
                        <a:cs typeface="Times New Roman"/>
                      </a:endParaRPr>
                    </a:p>
                  </a:txBody>
                  <a:tcPr marL="68566" marR="68566" marT="0" marB="0" anchor="ctr"/>
                </a:tc>
                <a:tc>
                  <a:txBody>
                    <a:bodyPr/>
                    <a:lstStyle/>
                    <a:p>
                      <a:pPr algn="ctr">
                        <a:lnSpc>
                          <a:spcPct val="115000"/>
                        </a:lnSpc>
                        <a:spcAft>
                          <a:spcPts val="0"/>
                        </a:spcAft>
                      </a:pPr>
                      <a:r>
                        <a:rPr lang="tr-TR" sz="1800" dirty="0" smtClean="0">
                          <a:effectLst/>
                          <a:latin typeface="Calibri" pitchFamily="34" charset="0"/>
                          <a:ea typeface="Calibri"/>
                          <a:cs typeface="Times New Roman"/>
                        </a:rPr>
                        <a:t>160 TL</a:t>
                      </a:r>
                      <a:endParaRPr lang="tr-TR" sz="1800" dirty="0">
                        <a:effectLst/>
                        <a:latin typeface="Calibri" pitchFamily="34" charset="0"/>
                        <a:ea typeface="Calibri"/>
                        <a:cs typeface="Times New Roman"/>
                      </a:endParaRPr>
                    </a:p>
                  </a:txBody>
                  <a:tcPr marL="68566" marR="68566" marT="0" marB="0" anchor="ctr"/>
                </a:tc>
              </a:tr>
            </a:tbl>
          </a:graphicData>
        </a:graphic>
      </p:graphicFrame>
      <p:sp>
        <p:nvSpPr>
          <p:cNvPr id="5" name="Oval 4"/>
          <p:cNvSpPr/>
          <p:nvPr/>
        </p:nvSpPr>
        <p:spPr>
          <a:xfrm>
            <a:off x="1140403" y="13430821"/>
            <a:ext cx="6564743" cy="3501454"/>
          </a:xfrm>
          <a:prstGeom prst="ellipse">
            <a:avLst/>
          </a:prstGeom>
          <a:blipFill>
            <a:blip r:embed="rId4"/>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1" name="Akış Çizelgesi: Öteki İşlem 50"/>
          <p:cNvSpPr/>
          <p:nvPr/>
        </p:nvSpPr>
        <p:spPr>
          <a:xfrm>
            <a:off x="852488" y="17354550"/>
            <a:ext cx="7199312" cy="1079500"/>
          </a:xfrm>
          <a:prstGeom prst="flowChartAlternateProcess">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800" b="1" dirty="0" smtClean="0">
                <a:solidFill>
                  <a:srgbClr val="0070C0"/>
                </a:solidFill>
                <a:latin typeface="Calibri" pitchFamily="34" charset="0"/>
                <a:cs typeface="Times New Roman" pitchFamily="18" charset="0"/>
              </a:rPr>
              <a:t>HHO (OKSİHİDROJEN) </a:t>
            </a:r>
            <a:r>
              <a:rPr lang="tr-TR" altLang="tr-TR" sz="2800" b="1" dirty="0">
                <a:solidFill>
                  <a:srgbClr val="0070C0"/>
                </a:solidFill>
                <a:latin typeface="Calibri" pitchFamily="34" charset="0"/>
                <a:cs typeface="Times New Roman" pitchFamily="18" charset="0"/>
              </a:rPr>
              <a:t>HÜCRESİ</a:t>
            </a:r>
            <a:endParaRPr lang="tr-TR" sz="2800" dirty="0"/>
          </a:p>
        </p:txBody>
      </p:sp>
      <p:sp>
        <p:nvSpPr>
          <p:cNvPr id="52" name="Akış Çizelgesi: Öteki İşlem 51"/>
          <p:cNvSpPr/>
          <p:nvPr/>
        </p:nvSpPr>
        <p:spPr>
          <a:xfrm>
            <a:off x="822325" y="4606925"/>
            <a:ext cx="7200900" cy="1079500"/>
          </a:xfrm>
          <a:prstGeom prst="flowChartAlternateProcess">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rgbClr val="0070C0"/>
                </a:solidFill>
                <a:latin typeface="Calibri" pitchFamily="34" charset="0"/>
                <a:cs typeface="Times New Roman" pitchFamily="18" charset="0"/>
              </a:rPr>
              <a:t>AMAÇ</a:t>
            </a:r>
            <a:endParaRPr lang="tr-TR" dirty="0"/>
          </a:p>
        </p:txBody>
      </p:sp>
      <p:sp>
        <p:nvSpPr>
          <p:cNvPr id="37" name="Akış Çizelgesi: Öteki İşlem 36"/>
          <p:cNvSpPr/>
          <p:nvPr/>
        </p:nvSpPr>
        <p:spPr>
          <a:xfrm>
            <a:off x="9151938" y="9383513"/>
            <a:ext cx="7200900" cy="1079500"/>
          </a:xfrm>
          <a:prstGeom prst="flowChartAlternateProcess">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81088">
              <a:defRPr/>
            </a:pPr>
            <a:r>
              <a:rPr lang="tr-TR" altLang="tr-TR" sz="2800" b="1" dirty="0">
                <a:solidFill>
                  <a:srgbClr val="0070C0"/>
                </a:solidFill>
                <a:latin typeface="Calibri" pitchFamily="34" charset="0"/>
                <a:cs typeface="Times New Roman" pitchFamily="18" charset="0"/>
              </a:rPr>
              <a:t>HHO GAZI GENEL KULLANIM ALANLARI</a:t>
            </a:r>
            <a:endParaRPr lang="tr-TR" sz="2800" dirty="0">
              <a:latin typeface="Calibri" pitchFamily="34" charset="0"/>
            </a:endParaRPr>
          </a:p>
        </p:txBody>
      </p:sp>
      <p:sp>
        <p:nvSpPr>
          <p:cNvPr id="34" name="Akış Çizelgesi: Öteki İşlem 33"/>
          <p:cNvSpPr/>
          <p:nvPr/>
        </p:nvSpPr>
        <p:spPr>
          <a:xfrm>
            <a:off x="822325" y="9183688"/>
            <a:ext cx="7200900" cy="1046162"/>
          </a:xfrm>
          <a:prstGeom prst="flowChartAlternateProcess">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rgbClr val="0070C0"/>
                </a:solidFill>
                <a:latin typeface="Calibri" pitchFamily="34" charset="0"/>
                <a:cs typeface="Times New Roman" pitchFamily="18" charset="0"/>
              </a:rPr>
              <a:t>YENİLENEBİLİR ENERJİ KAYNAKLARI</a:t>
            </a:r>
            <a:endParaRPr lang="tr-TR" dirty="0"/>
          </a:p>
        </p:txBody>
      </p:sp>
      <p:sp>
        <p:nvSpPr>
          <p:cNvPr id="26" name="Yuvarlatılmış Çapraz Köşeli Dikdörtgen 25"/>
          <p:cNvSpPr>
            <a:spLocks noChangeAspect="1"/>
          </p:cNvSpPr>
          <p:nvPr/>
        </p:nvSpPr>
        <p:spPr>
          <a:xfrm>
            <a:off x="1182774" y="20737238"/>
            <a:ext cx="6480000" cy="3025652"/>
          </a:xfrm>
          <a:prstGeom prst="round2DiagRect">
            <a:avLst/>
          </a:prstGeom>
          <a:blipFill>
            <a:blip r:embed="rId5"/>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9" name="Yuvarlatılmış Çapraz Köşeli Dikdörtgen 28"/>
          <p:cNvSpPr>
            <a:spLocks noChangeAspect="1"/>
          </p:cNvSpPr>
          <p:nvPr/>
        </p:nvSpPr>
        <p:spPr>
          <a:xfrm>
            <a:off x="1245481" y="26807627"/>
            <a:ext cx="6480000" cy="3136284"/>
          </a:xfrm>
          <a:prstGeom prst="round2DiagRect">
            <a:avLst/>
          </a:prstGeom>
          <a:blipFill>
            <a:blip r:embed="rId6"/>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0" name="Dolu Çerçeve 29"/>
          <p:cNvSpPr>
            <a:spLocks noChangeAspect="1"/>
          </p:cNvSpPr>
          <p:nvPr/>
        </p:nvSpPr>
        <p:spPr>
          <a:xfrm>
            <a:off x="9505231" y="4662645"/>
            <a:ext cx="6516000" cy="3042461"/>
          </a:xfrm>
          <a:prstGeom prst="bevel">
            <a:avLst>
              <a:gd name="adj" fmla="val 7318"/>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2" name="Dolu Çerçeve 31"/>
          <p:cNvSpPr>
            <a:spLocks noChangeAspect="1"/>
          </p:cNvSpPr>
          <p:nvPr/>
        </p:nvSpPr>
        <p:spPr>
          <a:xfrm>
            <a:off x="1368327" y="31475822"/>
            <a:ext cx="6480000" cy="3025652"/>
          </a:xfrm>
          <a:prstGeom prst="bevel">
            <a:avLst>
              <a:gd name="adj" fmla="val 4825"/>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3" name="Dolu Çerçeve 32"/>
          <p:cNvSpPr>
            <a:spLocks noChangeAspect="1"/>
          </p:cNvSpPr>
          <p:nvPr/>
        </p:nvSpPr>
        <p:spPr>
          <a:xfrm>
            <a:off x="9510800" y="11911350"/>
            <a:ext cx="6480000" cy="3022857"/>
          </a:xfrm>
          <a:prstGeom prst="bevel">
            <a:avLst>
              <a:gd name="adj" fmla="val 7891"/>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6" name="Yuvarlatılmış Çapraz Köşeli Dikdörtgen 35"/>
          <p:cNvSpPr>
            <a:spLocks noChangeAspect="1"/>
          </p:cNvSpPr>
          <p:nvPr/>
        </p:nvSpPr>
        <p:spPr>
          <a:xfrm>
            <a:off x="9510800" y="16288613"/>
            <a:ext cx="6480000" cy="3022857"/>
          </a:xfrm>
          <a:prstGeom prst="round2DiagRect">
            <a:avLst/>
          </a:prstGeom>
          <a:blipFill>
            <a:blip r:embed="rId10"/>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9" name="Dolu Çerçeve 38"/>
          <p:cNvSpPr>
            <a:spLocks noChangeAspect="1"/>
          </p:cNvSpPr>
          <p:nvPr/>
        </p:nvSpPr>
        <p:spPr>
          <a:xfrm>
            <a:off x="9562708" y="21170176"/>
            <a:ext cx="6480000" cy="3024762"/>
          </a:xfrm>
          <a:prstGeom prst="bevel">
            <a:avLst>
              <a:gd name="adj" fmla="val 8181"/>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3" name="Akış Çizelgesi: Öteki İşlem 62"/>
          <p:cNvSpPr/>
          <p:nvPr/>
        </p:nvSpPr>
        <p:spPr>
          <a:xfrm>
            <a:off x="17235488" y="4654550"/>
            <a:ext cx="7199312" cy="1079500"/>
          </a:xfrm>
          <a:prstGeom prst="flowChartAlternateProcess">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rgbClr val="0070C0"/>
                </a:solidFill>
                <a:latin typeface="Calibri" pitchFamily="34" charset="0"/>
                <a:cs typeface="Times New Roman" pitchFamily="18" charset="0"/>
              </a:rPr>
              <a:t>KULLANILAN ARAÇLAR VE ÜRETİM YÖNTEMİ</a:t>
            </a:r>
            <a:endParaRPr lang="tr-TR" sz="2800" dirty="0"/>
          </a:p>
        </p:txBody>
      </p:sp>
      <p:sp>
        <p:nvSpPr>
          <p:cNvPr id="42" name="Yuvarlatılmış Çapraz Köşeli Dikdörtgen 41"/>
          <p:cNvSpPr/>
          <p:nvPr/>
        </p:nvSpPr>
        <p:spPr>
          <a:xfrm>
            <a:off x="17235488" y="11028586"/>
            <a:ext cx="4500562" cy="2519363"/>
          </a:xfrm>
          <a:prstGeom prst="round2DiagRect">
            <a:avLst/>
          </a:prstGeom>
          <a:blipFill>
            <a:blip r:embed="rId12"/>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5" name="Yuvarlatılmış Çapraz Köşeli Dikdörtgen 44"/>
          <p:cNvSpPr/>
          <p:nvPr/>
        </p:nvSpPr>
        <p:spPr>
          <a:xfrm>
            <a:off x="21951950" y="11017474"/>
            <a:ext cx="2520950" cy="2519362"/>
          </a:xfrm>
          <a:prstGeom prst="round2DiagRect">
            <a:avLst/>
          </a:prstGeom>
          <a:blipFill>
            <a:blip r:embed="rId13"/>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9" name="Dolu Çerçeve 48"/>
          <p:cNvSpPr>
            <a:spLocks noChangeAspect="1"/>
          </p:cNvSpPr>
          <p:nvPr/>
        </p:nvSpPr>
        <p:spPr>
          <a:xfrm>
            <a:off x="17626894" y="14221048"/>
            <a:ext cx="6480000" cy="3025651"/>
          </a:xfrm>
          <a:prstGeom prst="bevel">
            <a:avLst>
              <a:gd name="adj" fmla="val 8854"/>
            </a:avLst>
          </a:prstGeom>
          <a:blipFill>
            <a:blip r:embed="rId1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 name="Yuvarlatılmış Çapraz Köşeli Dikdörtgen 6"/>
          <p:cNvSpPr/>
          <p:nvPr/>
        </p:nvSpPr>
        <p:spPr>
          <a:xfrm>
            <a:off x="17267238" y="17889538"/>
            <a:ext cx="4140200" cy="2520950"/>
          </a:xfrm>
          <a:prstGeom prst="round2DiagRect">
            <a:avLst/>
          </a:prstGeom>
          <a:blipFill>
            <a:blip r:embed="rId15"/>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8" name="Yuvarlatılmış Çapraz Köşeli Dikdörtgen 7"/>
          <p:cNvSpPr/>
          <p:nvPr/>
        </p:nvSpPr>
        <p:spPr>
          <a:xfrm>
            <a:off x="21574125" y="17845088"/>
            <a:ext cx="2879725" cy="2519362"/>
          </a:xfrm>
          <a:prstGeom prst="round2DiagRect">
            <a:avLst/>
          </a:prstGeom>
          <a:blipFill>
            <a:blip r:embed="rId16"/>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6215" name="Picture 82" descr="C:\Users\Recep\Desktop\Yeni klasör\IMG_4612.JPG"/>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35488" y="24806894"/>
            <a:ext cx="3490912" cy="34925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6216" name="Picture 83" descr="C:\Users\Recep\Desktop\Yeni klasör\IMG_4616.JPG"/>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994688" y="24787844"/>
            <a:ext cx="3492500" cy="349091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3" name="Yukarı Bükülü Ok 12"/>
          <p:cNvSpPr/>
          <p:nvPr/>
        </p:nvSpPr>
        <p:spPr>
          <a:xfrm>
            <a:off x="18074183" y="26709847"/>
            <a:ext cx="4373563" cy="1159073"/>
          </a:xfrm>
          <a:prstGeom prst="curvedUpArrow">
            <a:avLst/>
          </a:prstGeom>
          <a:solidFill>
            <a:srgbClr val="002060">
              <a:alpha val="82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tx1"/>
              </a:solidFill>
            </a:endParaRPr>
          </a:p>
        </p:txBody>
      </p:sp>
      <p:sp>
        <p:nvSpPr>
          <p:cNvPr id="55" name="Akış Çizelgesi: Öteki İşlem 54"/>
          <p:cNvSpPr/>
          <p:nvPr/>
        </p:nvSpPr>
        <p:spPr>
          <a:xfrm>
            <a:off x="17235488" y="29092102"/>
            <a:ext cx="7199312" cy="1079500"/>
          </a:xfrm>
          <a:prstGeom prst="flowChartAlternateProcess">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800" b="1" dirty="0">
                <a:solidFill>
                  <a:srgbClr val="0070C0"/>
                </a:solidFill>
                <a:latin typeface="Calibri" pitchFamily="34" charset="0"/>
              </a:rPr>
              <a:t>SONUÇ</a:t>
            </a:r>
          </a:p>
        </p:txBody>
      </p:sp>
      <p:sp>
        <p:nvSpPr>
          <p:cNvPr id="14" name="Yuvarlatılmış Çapraz Köşeli Dikdörtgen 13"/>
          <p:cNvSpPr>
            <a:spLocks noChangeAspect="1"/>
          </p:cNvSpPr>
          <p:nvPr/>
        </p:nvSpPr>
        <p:spPr>
          <a:xfrm>
            <a:off x="9562708" y="25996617"/>
            <a:ext cx="6480000" cy="3022857"/>
          </a:xfrm>
          <a:prstGeom prst="round2DiagRect">
            <a:avLst/>
          </a:prstGeom>
          <a:blipFill>
            <a:blip r:embed="rId19"/>
            <a:stretch>
              <a:fillRect/>
            </a:stretch>
          </a:blipFill>
          <a:ln>
            <a:solidFill>
              <a:srgbClr val="002060"/>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5" name="Yuvarlatılmış Çapraz Köşeli Dikdörtgen 14"/>
          <p:cNvSpPr>
            <a:spLocks noChangeAspect="1"/>
          </p:cNvSpPr>
          <p:nvPr/>
        </p:nvSpPr>
        <p:spPr>
          <a:xfrm>
            <a:off x="9562708" y="32117296"/>
            <a:ext cx="6480000" cy="3022858"/>
          </a:xfrm>
          <a:prstGeom prst="round2DiagRect">
            <a:avLst/>
          </a:prstGeom>
          <a:blipFill>
            <a:blip r:embed="rId20"/>
            <a:stretch>
              <a:fillRect/>
            </a:stretch>
          </a:bli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a:blipFill>
          <a:blip xmlns:r="http://schemas.openxmlformats.org/officeDocument/2006/relationships" r:embed="rId2"/>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2966</TotalTime>
  <Words>569</Words>
  <Application>Microsoft Office PowerPoint</Application>
  <PresentationFormat>Özel</PresentationFormat>
  <Paragraphs>223</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Verdana</vt:lpstr>
      <vt:lpstr>Arial</vt:lpstr>
      <vt:lpstr>Impact</vt:lpstr>
      <vt:lpstr>Times New Roman</vt:lpstr>
      <vt:lpstr>Calibri</vt:lpstr>
      <vt:lpstr>NewsPrint</vt:lpstr>
      <vt:lpstr>PowerPoint Sunusu</vt:lpstr>
    </vt:vector>
  </TitlesOfParts>
  <Company>F_s_M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Mustafa Durmaz</cp:lastModifiedBy>
  <cp:revision>527</cp:revision>
  <dcterms:created xsi:type="dcterms:W3CDTF">2009-12-22T08:12:05Z</dcterms:created>
  <dcterms:modified xsi:type="dcterms:W3CDTF">2018-01-08T15:12:40Z</dcterms:modified>
</cp:coreProperties>
</file>