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>
      <p:cViewPr varScale="1">
        <p:scale>
          <a:sx n="115" d="100"/>
          <a:sy n="115" d="100"/>
        </p:scale>
        <p:origin x="13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F8EDF-9A31-47CE-89E8-3C540542E392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4124-7F4B-4798-BE29-1C09D517ED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91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1397-05E6-41CE-A9AD-EEE22A3D1825}" type="datetime1">
              <a:rPr lang="tr-TR" smtClean="0"/>
              <a:t>24.12.2019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DA17-139D-42B2-A947-C66E60CD52A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19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FA19-FF6B-484B-A031-417E690991F7}" type="datetime1">
              <a:rPr lang="tr-TR" smtClean="0"/>
              <a:t>24.12.2019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261CF-F034-46BB-9AB7-0389A78B0BD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90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D326-8348-498E-AFB6-64AF39ED9D50}" type="datetime1">
              <a:rPr lang="tr-TR" smtClean="0"/>
              <a:t>24.12.2019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8DE8D-82C7-447D-AEEF-FFECB741BEA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43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6240-ED49-4661-BBC0-FB52F578EFA5}" type="datetime1">
              <a:rPr lang="tr-TR" smtClean="0"/>
              <a:t>24.12.2019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3EF63-6D2C-4AAD-83C6-DCA56FFA6FD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26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2F37-DF08-4889-922D-6EEC15F03847}" type="datetime1">
              <a:rPr lang="tr-TR" smtClean="0"/>
              <a:t>24.12.2019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A6052-A393-448C-9136-4317A495F9F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1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0BD4-6933-4C87-9713-ADF4C4FA2C66}" type="datetime1">
              <a:rPr lang="tr-TR" smtClean="0"/>
              <a:t>24.12.2019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41FA0-C176-4E5C-AF54-20C1309C15C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64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BD6D-B05A-4EE0-871D-FD11B953E547}" type="datetime1">
              <a:rPr lang="tr-TR" smtClean="0"/>
              <a:t>24.12.2019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4F264-3532-4CEE-AD99-00243504E2A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15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0B0C-4CD3-4856-9880-A6E23AC62FC7}" type="datetime1">
              <a:rPr lang="tr-TR" smtClean="0"/>
              <a:t>24.12.2019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69A83-99B5-4037-8855-D4F23BC52FF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7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3"/>
          <p:cNvGrpSpPr>
            <a:grpSpLocks/>
          </p:cNvGrpSpPr>
          <p:nvPr userDrawn="1"/>
        </p:nvGrpSpPr>
        <p:grpSpPr bwMode="auto">
          <a:xfrm>
            <a:off x="0" y="6145213"/>
            <a:ext cx="9144000" cy="481012"/>
            <a:chOff x="0" y="5719432"/>
            <a:chExt cx="9144000" cy="907020"/>
          </a:xfrm>
        </p:grpSpPr>
        <p:pic>
          <p:nvPicPr>
            <p:cNvPr id="6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dirty="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8" name="İçerik Yer Tutucusu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11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9A50-8FBD-4CA1-9FFB-21BB6342539F}" type="datetime1">
              <a:rPr lang="tr-TR" smtClean="0"/>
              <a:t>24.12.2019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20D06-1AEA-4883-A01E-F4C4DC49083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70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ABD1E-7D23-4162-9B4D-005D4D67F533}" type="datetime1">
              <a:rPr lang="tr-TR" smtClean="0"/>
              <a:t>24.12.2019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61300-9DA8-4CE2-BECF-720202BC781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21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2B77E9-CA7A-4521-BFA1-34889BD0A0C4}" type="datetime1">
              <a:rPr lang="tr-TR" smtClean="0"/>
              <a:t>24.12.2019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3438F70-A224-4006-B1A5-FE876CCFDC7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up 3"/>
          <p:cNvGrpSpPr>
            <a:grpSpLocks/>
          </p:cNvGrpSpPr>
          <p:nvPr/>
        </p:nvGrpSpPr>
        <p:grpSpPr bwMode="auto">
          <a:xfrm>
            <a:off x="0" y="6145213"/>
            <a:ext cx="9144000" cy="481012"/>
            <a:chOff x="0" y="5719432"/>
            <a:chExt cx="9144000" cy="907020"/>
          </a:xfrm>
        </p:grpSpPr>
        <p:pic>
          <p:nvPicPr>
            <p:cNvPr id="4102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dirty="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4101" name="İçerik Yer Tutucusu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2"/>
          <p:cNvSpPr txBox="1">
            <a:spLocks noChangeArrowheads="1"/>
          </p:cNvSpPr>
          <p:nvPr/>
        </p:nvSpPr>
        <p:spPr bwMode="auto">
          <a:xfrm>
            <a:off x="0" y="689602"/>
            <a:ext cx="459898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dirty="0" smtClean="0">
                <a:latin typeface="+mn-lt"/>
              </a:rPr>
              <a:t>Bu </a:t>
            </a:r>
            <a:r>
              <a:rPr lang="tr-TR" sz="1100" dirty="0">
                <a:latin typeface="+mn-lt"/>
              </a:rPr>
              <a:t>çalışmanın genel amacı: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smtClean="0">
                <a:latin typeface="+mn-lt"/>
              </a:rPr>
              <a:t>Otoban </a:t>
            </a:r>
            <a:r>
              <a:rPr lang="tr-TR" sz="1100" dirty="0">
                <a:latin typeface="+mn-lt"/>
              </a:rPr>
              <a:t>kenarlarında yaşayan insanlar için gürültü kirliliğinin </a:t>
            </a:r>
            <a:r>
              <a:rPr lang="tr-TR" sz="1100" dirty="0" smtClean="0">
                <a:latin typeface="+mn-lt"/>
              </a:rPr>
              <a:t>bertaraf edilmesi </a:t>
            </a:r>
            <a:r>
              <a:rPr lang="tr-TR" sz="1100" dirty="0">
                <a:latin typeface="+mn-lt"/>
              </a:rPr>
              <a:t>için yeni ve gelişmiş ses bariyeri tasarımı</a:t>
            </a:r>
            <a:endParaRPr lang="en-US" sz="1100" dirty="0" smtClean="0">
              <a:latin typeface="+mn-lt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988" y="498476"/>
            <a:ext cx="9074150" cy="56187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smtClean="0">
              <a:latin typeface="+mn-l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2700" y="99832"/>
            <a:ext cx="7454900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Tasarım Çalışması Adı: </a:t>
            </a:r>
            <a:r>
              <a:rPr lang="tr-TR" sz="1400" b="1" dirty="0">
                <a:solidFill>
                  <a:srgbClr val="0000FF"/>
                </a:solidFill>
              </a:rPr>
              <a:t>Sapanca Bölgesi Otoyol Ses Bariyer Tasarımı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4584700" y="492125"/>
            <a:ext cx="3176" cy="56251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-1588" y="477838"/>
            <a:ext cx="25923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Amaç(</a:t>
            </a:r>
            <a:r>
              <a:rPr lang="en-US" sz="12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lar</a:t>
            </a: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-1589" y="4441104"/>
            <a:ext cx="4532201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Çalışmada </a:t>
            </a: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dikkate alınan </a:t>
            </a:r>
            <a:r>
              <a:rPr lang="tr-TR" sz="12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gerçekci</a:t>
            </a: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kısıtlar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26876" y="1802216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12700" y="1803365"/>
            <a:ext cx="1739900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Yöntem/Ana İş Paketleri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25400" y="3326216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19844" y="4460360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4763" y="3598541"/>
            <a:ext cx="452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Ekip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4" name="Text Box 113"/>
          <p:cNvSpPr txBox="1">
            <a:spLocks noChangeArrowheads="1"/>
          </p:cNvSpPr>
          <p:nvPr/>
        </p:nvSpPr>
        <p:spPr bwMode="auto">
          <a:xfrm>
            <a:off x="-14177" y="3796404"/>
            <a:ext cx="465613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i="1" u="sng" dirty="0" smtClean="0">
                <a:latin typeface="+mn-lt"/>
              </a:rPr>
              <a:t>Danışman: </a:t>
            </a:r>
            <a:r>
              <a:rPr lang="fi-FI" sz="1100" dirty="0">
                <a:latin typeface="+mn-lt"/>
              </a:rPr>
              <a:t>Dr. Öğr. Üyesi Aysun </a:t>
            </a:r>
            <a:r>
              <a:rPr lang="fi-FI" sz="1100" dirty="0" smtClean="0">
                <a:latin typeface="+mn-lt"/>
              </a:rPr>
              <a:t>Ayday</a:t>
            </a:r>
            <a:endParaRPr lang="tr-TR" sz="1100" dirty="0" smtClean="0">
              <a:latin typeface="+mn-lt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i="1" u="sng" dirty="0" smtClean="0">
                <a:latin typeface="+mn-lt"/>
              </a:rPr>
              <a:t>Öğrenci</a:t>
            </a:r>
            <a:r>
              <a:rPr lang="en-US" sz="1100" i="1" u="sng" dirty="0" smtClean="0">
                <a:latin typeface="+mn-lt"/>
              </a:rPr>
              <a:t>: </a:t>
            </a:r>
            <a:r>
              <a:rPr lang="tr-TR" sz="1100" dirty="0">
                <a:latin typeface="+mn-lt"/>
              </a:rPr>
              <a:t>Efkan Aslan, İlkay Tan, Neşe Bayar, Göktürk Şeker, Emre Coşkun, Mert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dirty="0">
                <a:latin typeface="+mn-lt"/>
              </a:rPr>
              <a:t>Çağlar</a:t>
            </a:r>
            <a:endParaRPr lang="en-US" sz="1100" dirty="0" smtClean="0">
              <a:latin typeface="+mn-lt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6865938" y="99178"/>
            <a:ext cx="2278062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Takvim </a:t>
            </a:r>
            <a:r>
              <a:rPr lang="en-US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r>
              <a:rPr lang="tr-TR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tr-TR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2017-2018 Güz</a:t>
            </a:r>
            <a:endParaRPr lang="en-US" sz="14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-7088" y="3322910"/>
            <a:ext cx="4579088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Tezin </a:t>
            </a: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</a:t>
            </a: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azırlandığı Bölüm:</a:t>
            </a:r>
            <a:r>
              <a:rPr lang="tr-TR" sz="1200" dirty="0" smtClean="0">
                <a:latin typeface="+mn-lt"/>
              </a:rPr>
              <a:t>  </a:t>
            </a:r>
            <a:r>
              <a:rPr lang="tr-TR" sz="1200" dirty="0" err="1" smtClean="0">
                <a:latin typeface="+mn-lt"/>
              </a:rPr>
              <a:t>Metalurji</a:t>
            </a:r>
            <a:r>
              <a:rPr lang="tr-TR" sz="1200" dirty="0" smtClean="0">
                <a:latin typeface="+mn-lt"/>
              </a:rPr>
              <a:t> ve Malzeme Mühendisliği</a:t>
            </a:r>
            <a:endParaRPr lang="en-US" sz="1200" dirty="0">
              <a:latin typeface="+mn-lt"/>
            </a:endParaRPr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5400" y="3618609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" name="Text Box 112"/>
          <p:cNvSpPr txBox="1">
            <a:spLocks noChangeArrowheads="1"/>
          </p:cNvSpPr>
          <p:nvPr/>
        </p:nvSpPr>
        <p:spPr bwMode="auto">
          <a:xfrm>
            <a:off x="-26988" y="2039672"/>
            <a:ext cx="459898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smtClean="0">
                <a:latin typeface="+mn-lt"/>
              </a:rPr>
              <a:t>Problemin </a:t>
            </a:r>
            <a:r>
              <a:rPr lang="tr-TR" sz="1100" dirty="0">
                <a:latin typeface="+mn-lt"/>
              </a:rPr>
              <a:t>tanımlanarak ihtiyaçların belirlenmesi,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smtClean="0">
                <a:latin typeface="+mn-lt"/>
              </a:rPr>
              <a:t>Malzeme </a:t>
            </a:r>
            <a:r>
              <a:rPr lang="tr-TR" sz="1100" dirty="0">
                <a:latin typeface="+mn-lt"/>
              </a:rPr>
              <a:t>seçimleri,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smtClean="0">
                <a:latin typeface="+mn-lt"/>
              </a:rPr>
              <a:t>Ses </a:t>
            </a:r>
            <a:r>
              <a:rPr lang="tr-TR" sz="1100" dirty="0">
                <a:latin typeface="+mn-lt"/>
              </a:rPr>
              <a:t>bariyerinin tasarımı</a:t>
            </a:r>
            <a:endParaRPr lang="tr-TR" sz="1100" dirty="0" smtClean="0">
              <a:latin typeface="+mn-lt"/>
            </a:endParaRPr>
          </a:p>
        </p:txBody>
      </p:sp>
      <p:sp>
        <p:nvSpPr>
          <p:cNvPr id="40" name="Text Box 112"/>
          <p:cNvSpPr txBox="1">
            <a:spLocks noChangeArrowheads="1"/>
          </p:cNvSpPr>
          <p:nvPr/>
        </p:nvSpPr>
        <p:spPr bwMode="auto">
          <a:xfrm>
            <a:off x="-12107" y="4669873"/>
            <a:ext cx="458410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Ekonomi,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smtClean="0">
                <a:latin typeface="+mn-lt"/>
              </a:rPr>
              <a:t>Çevre </a:t>
            </a:r>
            <a:r>
              <a:rPr lang="tr-TR" sz="1100" dirty="0">
                <a:latin typeface="+mn-lt"/>
              </a:rPr>
              <a:t>sorunları,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err="1" smtClean="0">
                <a:latin typeface="+mn-lt"/>
              </a:rPr>
              <a:t>Üretilebilirlik</a:t>
            </a:r>
            <a:r>
              <a:rPr lang="tr-TR" sz="1100" dirty="0">
                <a:latin typeface="+mn-lt"/>
              </a:rPr>
              <a:t>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smtClean="0">
                <a:latin typeface="+mn-lt"/>
              </a:rPr>
              <a:t>Güvenlik</a:t>
            </a:r>
            <a:endParaRPr lang="tr-TR" sz="1100" dirty="0" smtClean="0">
              <a:latin typeface="+mn-lt"/>
            </a:endParaRP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1100" dirty="0" smtClean="0">
              <a:latin typeface="+mn-lt"/>
            </a:endParaRPr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19788" y="5791200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>
            <a:off x="2328" y="5812060"/>
            <a:ext cx="4591104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Web Adresi:</a:t>
            </a:r>
            <a:r>
              <a:rPr lang="tr-T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tr-TR" sz="1200" b="1" dirty="0" smtClean="0">
                <a:solidFill>
                  <a:srgbClr val="0000FF"/>
                </a:solidFill>
                <a:latin typeface="+mn-lt"/>
              </a:rPr>
              <a:t>ww.mme.sakarya.edu.tr</a:t>
            </a:r>
            <a:endParaRPr lang="en-US" sz="12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9707" y="619919"/>
            <a:ext cx="3721417" cy="154113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799" y="2339753"/>
            <a:ext cx="1454830" cy="1044193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7097" y="3423269"/>
            <a:ext cx="1454830" cy="1089135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6268" y="2345473"/>
            <a:ext cx="2314855" cy="2191988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8400" y="4680917"/>
            <a:ext cx="4157000" cy="130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483</TotalTime>
  <Words>107</Words>
  <Application>Microsoft Office PowerPoint</Application>
  <PresentationFormat>Ekran Gösterisi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Sunum_Sablon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FE</dc:creator>
  <cp:lastModifiedBy>Mustafa Durmaz</cp:lastModifiedBy>
  <cp:revision>59</cp:revision>
  <dcterms:created xsi:type="dcterms:W3CDTF">2018-08-01T12:43:54Z</dcterms:created>
  <dcterms:modified xsi:type="dcterms:W3CDTF">2019-12-24T09:03:06Z</dcterms:modified>
</cp:coreProperties>
</file>