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>
      <p:cViewPr>
        <p:scale>
          <a:sx n="122" d="100"/>
          <a:sy n="122" d="100"/>
        </p:scale>
        <p:origin x="-13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F8EDF-9A31-47CE-89E8-3C540542E392}" type="datetimeFigureOut">
              <a:rPr lang="tr-TR" smtClean="0"/>
              <a:t>22.05.2019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04124-7F4B-4798-BE29-1C09D517ED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8912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31397-05E6-41CE-A9AD-EEE22A3D1825}" type="datetime1">
              <a:rPr lang="tr-TR" smtClean="0"/>
              <a:t>22.05.2019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1DA17-139D-42B2-A947-C66E60CD52A2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819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DFA19-FF6B-484B-A031-417E690991F7}" type="datetime1">
              <a:rPr lang="tr-TR" smtClean="0"/>
              <a:t>22.05.2019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261CF-F034-46BB-9AB7-0389A78B0BDE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790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ED326-8348-498E-AFB6-64AF39ED9D50}" type="datetime1">
              <a:rPr lang="tr-TR" smtClean="0"/>
              <a:t>22.05.2019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8DE8D-82C7-447D-AEEF-FFECB741BEA2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7431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76240-ED49-4661-BBC0-FB52F578EFA5}" type="datetime1">
              <a:rPr lang="tr-TR" smtClean="0"/>
              <a:t>22.05.2019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A3EF63-6D2C-4AAD-83C6-DCA56FFA6FD9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526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F2F37-DF08-4889-922D-6EEC15F03847}" type="datetime1">
              <a:rPr lang="tr-TR" smtClean="0"/>
              <a:t>22.05.2019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A6052-A393-448C-9136-4317A495F9FF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4178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30BD4-6933-4C87-9713-ADF4C4FA2C66}" type="datetime1">
              <a:rPr lang="tr-TR" smtClean="0"/>
              <a:t>22.05.2019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41FA0-C176-4E5C-AF54-20C1309C15C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3649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CBD6D-B05A-4EE0-871D-FD11B953E547}" type="datetime1">
              <a:rPr lang="tr-TR" smtClean="0"/>
              <a:t>22.05.2019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4F264-3532-4CEE-AD99-00243504E2A0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415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0B0C-4CD3-4856-9880-A6E23AC62FC7}" type="datetime1">
              <a:rPr lang="tr-TR" smtClean="0"/>
              <a:t>22.05.2019</a:t>
            </a:fld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69A83-99B5-4037-8855-D4F23BC52FFC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1704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 3"/>
          <p:cNvGrpSpPr>
            <a:grpSpLocks/>
          </p:cNvGrpSpPr>
          <p:nvPr userDrawn="1"/>
        </p:nvGrpSpPr>
        <p:grpSpPr bwMode="auto">
          <a:xfrm>
            <a:off x="0" y="6145213"/>
            <a:ext cx="9144000" cy="481012"/>
            <a:chOff x="0" y="5719432"/>
            <a:chExt cx="9144000" cy="907020"/>
          </a:xfrm>
        </p:grpSpPr>
        <p:pic>
          <p:nvPicPr>
            <p:cNvPr id="6" name="Resim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719432"/>
              <a:ext cx="9144000" cy="346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Alt Başlık 2"/>
            <p:cNvSpPr txBox="1">
              <a:spLocks/>
            </p:cNvSpPr>
            <p:nvPr/>
          </p:nvSpPr>
          <p:spPr bwMode="auto">
            <a:xfrm>
              <a:off x="6588125" y="6278576"/>
              <a:ext cx="2547938" cy="347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Font typeface="Arial" panose="020B0604020202020204" pitchFamily="34" charset="0"/>
                <a:buNone/>
              </a:pPr>
              <a:r>
                <a:rPr lang="tr-TR" dirty="0">
                  <a:solidFill>
                    <a:srgbClr val="898989"/>
                  </a:solidFill>
                </a:rPr>
                <a:t>www.sakarya.edu.tr</a:t>
              </a:r>
            </a:p>
          </p:txBody>
        </p:sp>
      </p:grpSp>
      <p:pic>
        <p:nvPicPr>
          <p:cNvPr id="8" name="İçerik Yer Tutucusu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6329363"/>
            <a:ext cx="2011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511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B9A50-8FBD-4CA1-9FFB-21BB6342539F}" type="datetime1">
              <a:rPr lang="tr-TR" smtClean="0"/>
              <a:t>22.05.2019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20D06-1AEA-4883-A01E-F4C4DC49083E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9707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ABD1E-7D23-4162-9B4D-005D4D67F533}" type="datetime1">
              <a:rPr lang="tr-TR" smtClean="0"/>
              <a:t>22.05.2019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F61300-9DA8-4CE2-BECF-720202BC781D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2212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2B77E9-CA7A-4521-BFA1-34889BD0A0C4}" type="datetime1">
              <a:rPr lang="tr-TR" smtClean="0"/>
              <a:t>22.05.2019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B3438F70-A224-4006-B1A5-FE876CCFDC77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jpe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8.jpeg"/><Relationship Id="rId5" Type="http://schemas.microsoft.com/office/2007/relationships/hdphoto" Target="../media/hdphoto1.wdp"/><Relationship Id="rId10" Type="http://schemas.openxmlformats.org/officeDocument/2006/relationships/image" Target="../media/image7.png"/><Relationship Id="rId4" Type="http://schemas.openxmlformats.org/officeDocument/2006/relationships/image" Target="../media/image3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0" name="Grup 3"/>
          <p:cNvGrpSpPr>
            <a:grpSpLocks/>
          </p:cNvGrpSpPr>
          <p:nvPr/>
        </p:nvGrpSpPr>
        <p:grpSpPr bwMode="auto">
          <a:xfrm>
            <a:off x="0" y="6145213"/>
            <a:ext cx="9144000" cy="481012"/>
            <a:chOff x="0" y="5719432"/>
            <a:chExt cx="9144000" cy="907020"/>
          </a:xfrm>
        </p:grpSpPr>
        <p:pic>
          <p:nvPicPr>
            <p:cNvPr id="4102" name="Resim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719432"/>
              <a:ext cx="9144000" cy="346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3" name="Alt Başlık 2"/>
            <p:cNvSpPr txBox="1">
              <a:spLocks/>
            </p:cNvSpPr>
            <p:nvPr/>
          </p:nvSpPr>
          <p:spPr bwMode="auto">
            <a:xfrm>
              <a:off x="6588125" y="6278576"/>
              <a:ext cx="2547938" cy="3478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Font typeface="Arial" panose="020B0604020202020204" pitchFamily="34" charset="0"/>
                <a:buNone/>
              </a:pPr>
              <a:r>
                <a:rPr lang="tr-TR" dirty="0">
                  <a:solidFill>
                    <a:srgbClr val="898989"/>
                  </a:solidFill>
                </a:rPr>
                <a:t>www.sakarya.edu.tr</a:t>
              </a:r>
            </a:p>
          </p:txBody>
        </p:sp>
      </p:grpSp>
      <p:pic>
        <p:nvPicPr>
          <p:cNvPr id="4101" name="İçerik Yer Tutucusu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6329363"/>
            <a:ext cx="2011362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12"/>
          <p:cNvSpPr txBox="1">
            <a:spLocks noChangeArrowheads="1"/>
          </p:cNvSpPr>
          <p:nvPr/>
        </p:nvSpPr>
        <p:spPr bwMode="auto">
          <a:xfrm>
            <a:off x="0" y="689602"/>
            <a:ext cx="459898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120650" indent="-1206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100" dirty="0">
                <a:latin typeface="+mn-lt"/>
              </a:rPr>
              <a:t>Bu </a:t>
            </a:r>
            <a:r>
              <a:rPr lang="tr-TR" sz="1100" dirty="0" smtClean="0">
                <a:latin typeface="+mn-lt"/>
              </a:rPr>
              <a:t>çalışmada: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100" dirty="0">
                <a:latin typeface="+mn-lt"/>
              </a:rPr>
              <a:t>K</a:t>
            </a:r>
            <a:r>
              <a:rPr lang="tr-TR" sz="1100" dirty="0" smtClean="0">
                <a:latin typeface="+mn-lt"/>
              </a:rPr>
              <a:t>emik </a:t>
            </a:r>
            <a:r>
              <a:rPr lang="tr-TR" sz="1100" dirty="0">
                <a:latin typeface="+mn-lt"/>
              </a:rPr>
              <a:t>dokusu ile uyum gösteren </a:t>
            </a:r>
            <a:r>
              <a:rPr lang="tr-TR" sz="1100" dirty="0" err="1">
                <a:latin typeface="+mn-lt"/>
              </a:rPr>
              <a:t>hidroksiapatit</a:t>
            </a:r>
            <a:r>
              <a:rPr lang="tr-TR" sz="1100" dirty="0">
                <a:latin typeface="+mn-lt"/>
              </a:rPr>
              <a:t> tozlarının kimyasal çöktürme yöntemi ile üretilmesi planlanmış olup saf </a:t>
            </a:r>
            <a:r>
              <a:rPr lang="tr-TR" sz="1100" dirty="0" err="1">
                <a:latin typeface="+mn-lt"/>
              </a:rPr>
              <a:t>hidroksiapatit</a:t>
            </a:r>
            <a:r>
              <a:rPr lang="tr-TR" sz="1100" dirty="0">
                <a:latin typeface="+mn-lt"/>
              </a:rPr>
              <a:t> yapısına ilave edilen titanyumun yapı içerisine sokulmaya çalışılmıştır</a:t>
            </a:r>
            <a:endParaRPr lang="en-US" sz="1100" dirty="0" smtClean="0">
              <a:latin typeface="+mn-lt"/>
            </a:endParaRP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26988" y="498476"/>
            <a:ext cx="9074150" cy="561879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200" smtClean="0">
              <a:latin typeface="+mn-lt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12700" y="-412"/>
            <a:ext cx="1393396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Bitirme Tezi Adı</a:t>
            </a:r>
            <a:r>
              <a:rPr lang="en-US" sz="1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:</a:t>
            </a:r>
            <a:endParaRPr lang="en-US" sz="1400" b="1" u="sng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1" name="Line 20"/>
          <p:cNvSpPr>
            <a:spLocks noChangeShapeType="1"/>
          </p:cNvSpPr>
          <p:nvPr/>
        </p:nvSpPr>
        <p:spPr bwMode="auto">
          <a:xfrm>
            <a:off x="4584700" y="492125"/>
            <a:ext cx="3176" cy="562514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-1588" y="477838"/>
            <a:ext cx="2592388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Amaç(</a:t>
            </a:r>
            <a:r>
              <a:rPr lang="en-US" sz="1200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lar</a:t>
            </a:r>
            <a:r>
              <a:rPr lang="tr-TR" sz="1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)</a:t>
            </a:r>
            <a:endParaRPr lang="en-US" sz="1200" b="1" u="sng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3" name="Rectangle 31"/>
          <p:cNvSpPr>
            <a:spLocks noChangeArrowheads="1"/>
          </p:cNvSpPr>
          <p:nvPr/>
        </p:nvSpPr>
        <p:spPr bwMode="auto">
          <a:xfrm>
            <a:off x="-1589" y="4441104"/>
            <a:ext cx="4532201" cy="274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2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Tezde dikkate alınan </a:t>
            </a:r>
            <a:r>
              <a:rPr lang="tr-TR" sz="1200" b="1" u="sng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gerçekci</a:t>
            </a:r>
            <a:r>
              <a:rPr lang="tr-TR" sz="12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kısıtlar</a:t>
            </a:r>
            <a:endParaRPr lang="en-US" sz="1200" b="1" u="sng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5" name="Line 34"/>
          <p:cNvSpPr>
            <a:spLocks noChangeShapeType="1"/>
          </p:cNvSpPr>
          <p:nvPr/>
        </p:nvSpPr>
        <p:spPr bwMode="auto">
          <a:xfrm>
            <a:off x="26876" y="1802216"/>
            <a:ext cx="455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17" name="Rectangle 39"/>
          <p:cNvSpPr>
            <a:spLocks noChangeArrowheads="1"/>
          </p:cNvSpPr>
          <p:nvPr/>
        </p:nvSpPr>
        <p:spPr bwMode="auto">
          <a:xfrm>
            <a:off x="12700" y="1803365"/>
            <a:ext cx="1739900" cy="274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Yöntem/Ana İş Paketleri</a:t>
            </a:r>
            <a:endParaRPr lang="en-US" sz="1200" b="1" u="sng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8" name="Line 40"/>
          <p:cNvSpPr>
            <a:spLocks noChangeShapeType="1"/>
          </p:cNvSpPr>
          <p:nvPr/>
        </p:nvSpPr>
        <p:spPr bwMode="auto">
          <a:xfrm>
            <a:off x="25400" y="3326216"/>
            <a:ext cx="455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1" name="Rectangle 98"/>
          <p:cNvSpPr>
            <a:spLocks noChangeArrowheads="1"/>
          </p:cNvSpPr>
          <p:nvPr/>
        </p:nvSpPr>
        <p:spPr bwMode="auto">
          <a:xfrm>
            <a:off x="1278605" y="9538"/>
            <a:ext cx="5491946" cy="308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400" b="1" dirty="0">
                <a:solidFill>
                  <a:srgbClr val="0000FF"/>
                </a:solidFill>
                <a:latin typeface="+mn-lt"/>
              </a:rPr>
              <a:t>Titanyum İlaveli </a:t>
            </a:r>
            <a:r>
              <a:rPr lang="tr-TR" sz="1400" b="1" dirty="0" err="1">
                <a:solidFill>
                  <a:srgbClr val="0000FF"/>
                </a:solidFill>
                <a:latin typeface="+mn-lt"/>
              </a:rPr>
              <a:t>Hidroksiapatit</a:t>
            </a:r>
            <a:r>
              <a:rPr lang="tr-TR" sz="1400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tr-TR" sz="1400" b="1" dirty="0" smtClean="0">
                <a:solidFill>
                  <a:srgbClr val="0000FF"/>
                </a:solidFill>
                <a:latin typeface="+mn-lt"/>
              </a:rPr>
              <a:t>Üretimi</a:t>
            </a:r>
            <a:endParaRPr lang="en-US" sz="1400" b="1" dirty="0" smtClean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28" name="Line 40"/>
          <p:cNvSpPr>
            <a:spLocks noChangeShapeType="1"/>
          </p:cNvSpPr>
          <p:nvPr/>
        </p:nvSpPr>
        <p:spPr bwMode="auto">
          <a:xfrm>
            <a:off x="19844" y="4460360"/>
            <a:ext cx="455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3" name="Rectangle 39"/>
          <p:cNvSpPr>
            <a:spLocks noChangeArrowheads="1"/>
          </p:cNvSpPr>
          <p:nvPr/>
        </p:nvSpPr>
        <p:spPr bwMode="auto">
          <a:xfrm>
            <a:off x="4763" y="3598541"/>
            <a:ext cx="4524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Ekip</a:t>
            </a:r>
            <a:endParaRPr lang="en-US" sz="1200" b="1" u="sng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4" name="Text Box 113"/>
          <p:cNvSpPr txBox="1">
            <a:spLocks noChangeArrowheads="1"/>
          </p:cNvSpPr>
          <p:nvPr/>
        </p:nvSpPr>
        <p:spPr bwMode="auto">
          <a:xfrm>
            <a:off x="-14177" y="3796404"/>
            <a:ext cx="465613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120650" indent="-1206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100" i="1" u="sng" dirty="0" smtClean="0">
                <a:latin typeface="+mn-lt"/>
              </a:rPr>
              <a:t>Danışman: </a:t>
            </a:r>
            <a:r>
              <a:rPr lang="tr-TR" sz="1100" dirty="0">
                <a:latin typeface="+mn-lt"/>
              </a:rPr>
              <a:t>Doç. Dr. Yıldız Yaralı ÖZBEK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100" i="1" u="sng" dirty="0" smtClean="0">
                <a:latin typeface="+mn-lt"/>
              </a:rPr>
              <a:t>Öğrenci</a:t>
            </a:r>
            <a:r>
              <a:rPr lang="en-US" sz="1100" i="1" u="sng" dirty="0" smtClean="0">
                <a:latin typeface="+mn-lt"/>
              </a:rPr>
              <a:t>: </a:t>
            </a:r>
            <a:r>
              <a:rPr lang="tr-TR" sz="1100" dirty="0">
                <a:latin typeface="+mn-lt"/>
              </a:rPr>
              <a:t>Ayça </a:t>
            </a:r>
            <a:r>
              <a:rPr lang="tr-TR" sz="1100" dirty="0" err="1">
                <a:latin typeface="+mn-lt"/>
              </a:rPr>
              <a:t>Irkam</a:t>
            </a:r>
            <a:r>
              <a:rPr lang="tr-TR" sz="1100" dirty="0">
                <a:latin typeface="+mn-lt"/>
              </a:rPr>
              <a:t> Akgün, Remzi Çeliktaş</a:t>
            </a:r>
            <a:endParaRPr lang="en-US" sz="1100" dirty="0" smtClean="0">
              <a:latin typeface="+mn-lt"/>
            </a:endParaRPr>
          </a:p>
        </p:txBody>
      </p:sp>
      <p:sp>
        <p:nvSpPr>
          <p:cNvPr id="35" name="Rectangle 17"/>
          <p:cNvSpPr>
            <a:spLocks noChangeArrowheads="1"/>
          </p:cNvSpPr>
          <p:nvPr/>
        </p:nvSpPr>
        <p:spPr bwMode="auto">
          <a:xfrm>
            <a:off x="6729080" y="148929"/>
            <a:ext cx="1623074" cy="305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Takvim </a:t>
            </a:r>
            <a:r>
              <a:rPr lang="en-US" sz="1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:</a:t>
            </a:r>
            <a:r>
              <a:rPr lang="tr-TR" sz="14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2016-2017</a:t>
            </a:r>
            <a:endParaRPr lang="en-US" sz="1400" b="1" u="sng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37" name="Rectangle 39"/>
          <p:cNvSpPr>
            <a:spLocks noChangeArrowheads="1"/>
          </p:cNvSpPr>
          <p:nvPr/>
        </p:nvSpPr>
        <p:spPr bwMode="auto">
          <a:xfrm>
            <a:off x="-7088" y="3322910"/>
            <a:ext cx="4579088" cy="274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Tezin </a:t>
            </a:r>
            <a:r>
              <a:rPr lang="tr-TR" sz="12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H</a:t>
            </a:r>
            <a:r>
              <a:rPr lang="tr-TR" sz="1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azırlandığı Bölüm:</a:t>
            </a:r>
            <a:r>
              <a:rPr lang="tr-TR" sz="1200" dirty="0" smtClean="0">
                <a:latin typeface="+mn-lt"/>
              </a:rPr>
              <a:t>  </a:t>
            </a:r>
            <a:r>
              <a:rPr lang="tr-TR" sz="1200" dirty="0" err="1" smtClean="0">
                <a:latin typeface="+mn-lt"/>
              </a:rPr>
              <a:t>Metalurji</a:t>
            </a:r>
            <a:r>
              <a:rPr lang="tr-TR" sz="1200" dirty="0" smtClean="0">
                <a:latin typeface="+mn-lt"/>
              </a:rPr>
              <a:t> ve Malzeme Mühendisliği</a:t>
            </a:r>
            <a:endParaRPr lang="en-US" sz="1200" dirty="0">
              <a:latin typeface="+mn-lt"/>
            </a:endParaRPr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25400" y="3618609"/>
            <a:ext cx="455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9" name="Text Box 112"/>
          <p:cNvSpPr txBox="1">
            <a:spLocks noChangeArrowheads="1"/>
          </p:cNvSpPr>
          <p:nvPr/>
        </p:nvSpPr>
        <p:spPr bwMode="auto">
          <a:xfrm>
            <a:off x="-26988" y="2039672"/>
            <a:ext cx="4598988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120650" indent="-1206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100" dirty="0">
                <a:latin typeface="+mn-lt"/>
              </a:rPr>
              <a:t>Kimyasal çöktürme yöntemiyle HAP sentezi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100" dirty="0">
                <a:latin typeface="+mn-lt"/>
              </a:rPr>
              <a:t>Isıl işlem çalışmaları,</a:t>
            </a:r>
          </a:p>
          <a:p>
            <a:pPr marL="171450" indent="-17145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100" dirty="0" err="1">
                <a:latin typeface="+mn-lt"/>
              </a:rPr>
              <a:t>Karekterizasyon</a:t>
            </a:r>
            <a:r>
              <a:rPr lang="tr-TR" sz="1100" dirty="0">
                <a:latin typeface="+mn-lt"/>
              </a:rPr>
              <a:t> çalışmaları</a:t>
            </a:r>
            <a:endParaRPr lang="tr-TR" sz="1100" dirty="0" smtClean="0">
              <a:latin typeface="+mn-lt"/>
            </a:endParaRPr>
          </a:p>
        </p:txBody>
      </p:sp>
      <p:sp>
        <p:nvSpPr>
          <p:cNvPr id="40" name="Text Box 112"/>
          <p:cNvSpPr txBox="1">
            <a:spLocks noChangeArrowheads="1"/>
          </p:cNvSpPr>
          <p:nvPr/>
        </p:nvSpPr>
        <p:spPr bwMode="auto">
          <a:xfrm>
            <a:off x="-12107" y="4669873"/>
            <a:ext cx="458410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120650" indent="-1206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100" dirty="0" smtClean="0">
                <a:latin typeface="+mn-lt"/>
              </a:rPr>
              <a:t>Sağlık,</a:t>
            </a: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tr-TR" sz="1100" dirty="0" err="1" smtClean="0">
                <a:latin typeface="+mn-lt"/>
              </a:rPr>
              <a:t>Üretilebilirlik</a:t>
            </a:r>
            <a:endParaRPr lang="en-US" sz="1100" dirty="0" smtClean="0">
              <a:latin typeface="+mn-lt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r-TR" sz="1100" dirty="0" smtClean="0">
              <a:latin typeface="+mn-lt"/>
            </a:endParaRPr>
          </a:p>
          <a:p>
            <a:pPr marL="228600" indent="-22860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en-US" sz="1100" dirty="0" smtClean="0">
              <a:latin typeface="+mn-lt"/>
            </a:endParaRPr>
          </a:p>
        </p:txBody>
      </p:sp>
      <p:sp>
        <p:nvSpPr>
          <p:cNvPr id="46" name="Line 40"/>
          <p:cNvSpPr>
            <a:spLocks noChangeShapeType="1"/>
          </p:cNvSpPr>
          <p:nvPr/>
        </p:nvSpPr>
        <p:spPr bwMode="auto">
          <a:xfrm>
            <a:off x="19788" y="5791200"/>
            <a:ext cx="4559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47" name="Rectangle 39"/>
          <p:cNvSpPr>
            <a:spLocks noChangeArrowheads="1"/>
          </p:cNvSpPr>
          <p:nvPr/>
        </p:nvSpPr>
        <p:spPr bwMode="auto">
          <a:xfrm>
            <a:off x="2328" y="5812060"/>
            <a:ext cx="4591104" cy="274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1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Web Adresi:</a:t>
            </a:r>
            <a:r>
              <a:rPr lang="tr-TR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tr-TR" sz="1200" b="1" dirty="0" smtClean="0">
                <a:solidFill>
                  <a:srgbClr val="0000FF"/>
                </a:solidFill>
                <a:latin typeface="+mn-lt"/>
              </a:rPr>
              <a:t>ww.mme.sakarya.edu.tr</a:t>
            </a:r>
            <a:endParaRPr lang="en-US" sz="1200" b="1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26" name="İçerik Yer Tutucusu 3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691" y="1015200"/>
            <a:ext cx="2172344" cy="172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7" name="İçerik Yer Tutucusu 3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840" y="1015200"/>
            <a:ext cx="2123760" cy="1728000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7148512" y="545004"/>
            <a:ext cx="165203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Titanyum İlaveli Hap Üretim Akış Şeması</a:t>
            </a:r>
            <a:endParaRPr lang="tr-T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Dikdörtgen 28"/>
          <p:cNvSpPr/>
          <p:nvPr/>
        </p:nvSpPr>
        <p:spPr>
          <a:xfrm>
            <a:off x="4923465" y="564400"/>
            <a:ext cx="165203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Saf Hap Üretim Akış Şeması</a:t>
            </a:r>
            <a:endParaRPr lang="tr-TR" sz="1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927" y="4689277"/>
            <a:ext cx="2160009" cy="12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858" y="4689277"/>
            <a:ext cx="2160009" cy="12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10140" y="2856230"/>
            <a:ext cx="2472796" cy="1779331"/>
          </a:xfrm>
          <a:prstGeom prst="rect">
            <a:avLst/>
          </a:prstGeom>
        </p:spPr>
      </p:pic>
      <p:pic>
        <p:nvPicPr>
          <p:cNvPr id="41" name="6 Resim" descr="ham çökelek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723983" y="2804030"/>
            <a:ext cx="1652290" cy="1800000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5165685" y="5864493"/>
            <a:ext cx="12105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>
                <a:latin typeface="Times New Roman" pitchFamily="18" charset="0"/>
                <a:cs typeface="Times New Roman" pitchFamily="18" charset="0"/>
              </a:rPr>
              <a:t>1T001D-1200</a:t>
            </a:r>
            <a:r>
              <a:rPr lang="tr-TR" sz="12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tr-TR" sz="1200" dirty="0">
                <a:latin typeface="Times New Roman" pitchFamily="18" charset="0"/>
                <a:cs typeface="Times New Roman" pitchFamily="18" charset="0"/>
              </a:rPr>
              <a:t>C</a:t>
            </a:r>
            <a:endParaRPr lang="tr-TR" sz="1200" dirty="0"/>
          </a:p>
        </p:txBody>
      </p:sp>
      <p:sp>
        <p:nvSpPr>
          <p:cNvPr id="5" name="Dikdörtgen 4"/>
          <p:cNvSpPr/>
          <p:nvPr/>
        </p:nvSpPr>
        <p:spPr>
          <a:xfrm>
            <a:off x="7197637" y="5884602"/>
            <a:ext cx="12105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tr-TR" sz="1200" dirty="0">
                <a:latin typeface="Times New Roman" pitchFamily="18" charset="0"/>
                <a:cs typeface="Times New Roman" pitchFamily="18" charset="0"/>
              </a:rPr>
              <a:t>4T001D-1200</a:t>
            </a:r>
            <a:r>
              <a:rPr lang="tr-TR" sz="1200" baseline="30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tr-TR" sz="1200" dirty="0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27324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num_Sablon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sunum_01</Template>
  <TotalTime>434</TotalTime>
  <Words>107</Words>
  <Application>Microsoft Office PowerPoint</Application>
  <PresentationFormat>Ekran Gösterisi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Sunum_Sablon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FE</dc:creator>
  <cp:lastModifiedBy>sau</cp:lastModifiedBy>
  <cp:revision>58</cp:revision>
  <dcterms:created xsi:type="dcterms:W3CDTF">2018-08-01T12:43:54Z</dcterms:created>
  <dcterms:modified xsi:type="dcterms:W3CDTF">2019-05-22T14:34:15Z</dcterms:modified>
</cp:coreProperties>
</file>